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  <p:sldMasterId id="2147483648" r:id="rId5"/>
  </p:sldMasterIdLst>
  <p:sldIdLst>
    <p:sldId id="256" r:id="rId6"/>
    <p:sldId id="298" r:id="rId7"/>
    <p:sldId id="261" r:id="rId8"/>
    <p:sldId id="285" r:id="rId9"/>
    <p:sldId id="287" r:id="rId10"/>
    <p:sldId id="262" r:id="rId11"/>
    <p:sldId id="282" r:id="rId12"/>
    <p:sldId id="288" r:id="rId13"/>
    <p:sldId id="289" r:id="rId14"/>
    <p:sldId id="290" r:id="rId15"/>
    <p:sldId id="291" r:id="rId16"/>
    <p:sldId id="292" r:id="rId17"/>
    <p:sldId id="296" r:id="rId18"/>
    <p:sldId id="293" r:id="rId19"/>
    <p:sldId id="297" r:id="rId20"/>
    <p:sldId id="294" r:id="rId21"/>
    <p:sldId id="295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629196E-AA66-4CAB-A50A-52A530AB939D}" v="1" dt="2021-10-29T02:22:14.01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62" d="100"/>
          <a:sy n="162" d="100"/>
        </p:scale>
        <p:origin x="26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ord, Bryce" userId="S::ford.1009@buckeyemail.osu.edu::dfa4f0b2-b26f-4297-b460-d0f4d1c152e4" providerId="AD" clId="Web-{0629196E-AA66-4CAB-A50A-52A530AB939D}"/>
    <pc:docChg chg="addSld addMainMaster modMainMaster">
      <pc:chgData name="Ford, Bryce" userId="S::ford.1009@buckeyemail.osu.edu::dfa4f0b2-b26f-4297-b460-d0f4d1c152e4" providerId="AD" clId="Web-{0629196E-AA66-4CAB-A50A-52A530AB939D}" dt="2021-10-29T02:22:14.011" v="0"/>
      <pc:docMkLst>
        <pc:docMk/>
      </pc:docMkLst>
      <pc:sldChg chg="add">
        <pc:chgData name="Ford, Bryce" userId="S::ford.1009@buckeyemail.osu.edu::dfa4f0b2-b26f-4297-b460-d0f4d1c152e4" providerId="AD" clId="Web-{0629196E-AA66-4CAB-A50A-52A530AB939D}" dt="2021-10-29T02:22:14.011" v="0"/>
        <pc:sldMkLst>
          <pc:docMk/>
          <pc:sldMk cId="2091920322" sldId="297"/>
        </pc:sldMkLst>
      </pc:sldChg>
      <pc:sldMasterChg chg="add addSldLayout">
        <pc:chgData name="Ford, Bryce" userId="S::ford.1009@buckeyemail.osu.edu::dfa4f0b2-b26f-4297-b460-d0f4d1c152e4" providerId="AD" clId="Web-{0629196E-AA66-4CAB-A50A-52A530AB939D}" dt="2021-10-29T02:22:14.011" v="0"/>
        <pc:sldMasterMkLst>
          <pc:docMk/>
          <pc:sldMasterMk cId="373238833" sldId="2147483648"/>
        </pc:sldMasterMkLst>
        <pc:sldLayoutChg chg="add">
          <pc:chgData name="Ford, Bryce" userId="S::ford.1009@buckeyemail.osu.edu::dfa4f0b2-b26f-4297-b460-d0f4d1c152e4" providerId="AD" clId="Web-{0629196E-AA66-4CAB-A50A-52A530AB939D}" dt="2021-10-29T02:22:14.011" v="0"/>
          <pc:sldLayoutMkLst>
            <pc:docMk/>
            <pc:sldMasterMk cId="373238833" sldId="2147483648"/>
            <pc:sldLayoutMk cId="2620718886" sldId="2147483649"/>
          </pc:sldLayoutMkLst>
        </pc:sldLayoutChg>
        <pc:sldLayoutChg chg="add">
          <pc:chgData name="Ford, Bryce" userId="S::ford.1009@buckeyemail.osu.edu::dfa4f0b2-b26f-4297-b460-d0f4d1c152e4" providerId="AD" clId="Web-{0629196E-AA66-4CAB-A50A-52A530AB939D}" dt="2021-10-29T02:22:14.011" v="0"/>
          <pc:sldLayoutMkLst>
            <pc:docMk/>
            <pc:sldMasterMk cId="373238833" sldId="2147483648"/>
            <pc:sldLayoutMk cId="76431377" sldId="2147483650"/>
          </pc:sldLayoutMkLst>
        </pc:sldLayoutChg>
        <pc:sldLayoutChg chg="add">
          <pc:chgData name="Ford, Bryce" userId="S::ford.1009@buckeyemail.osu.edu::dfa4f0b2-b26f-4297-b460-d0f4d1c152e4" providerId="AD" clId="Web-{0629196E-AA66-4CAB-A50A-52A530AB939D}" dt="2021-10-29T02:22:14.011" v="0"/>
          <pc:sldLayoutMkLst>
            <pc:docMk/>
            <pc:sldMasterMk cId="373238833" sldId="2147483648"/>
            <pc:sldLayoutMk cId="1652611928" sldId="2147483651"/>
          </pc:sldLayoutMkLst>
        </pc:sldLayoutChg>
        <pc:sldLayoutChg chg="add">
          <pc:chgData name="Ford, Bryce" userId="S::ford.1009@buckeyemail.osu.edu::dfa4f0b2-b26f-4297-b460-d0f4d1c152e4" providerId="AD" clId="Web-{0629196E-AA66-4CAB-A50A-52A530AB939D}" dt="2021-10-29T02:22:14.011" v="0"/>
          <pc:sldLayoutMkLst>
            <pc:docMk/>
            <pc:sldMasterMk cId="373238833" sldId="2147483648"/>
            <pc:sldLayoutMk cId="2580774150" sldId="2147483652"/>
          </pc:sldLayoutMkLst>
        </pc:sldLayoutChg>
        <pc:sldLayoutChg chg="add">
          <pc:chgData name="Ford, Bryce" userId="S::ford.1009@buckeyemail.osu.edu::dfa4f0b2-b26f-4297-b460-d0f4d1c152e4" providerId="AD" clId="Web-{0629196E-AA66-4CAB-A50A-52A530AB939D}" dt="2021-10-29T02:22:14.011" v="0"/>
          <pc:sldLayoutMkLst>
            <pc:docMk/>
            <pc:sldMasterMk cId="373238833" sldId="2147483648"/>
            <pc:sldLayoutMk cId="1139476460" sldId="2147483653"/>
          </pc:sldLayoutMkLst>
        </pc:sldLayoutChg>
        <pc:sldLayoutChg chg="add">
          <pc:chgData name="Ford, Bryce" userId="S::ford.1009@buckeyemail.osu.edu::dfa4f0b2-b26f-4297-b460-d0f4d1c152e4" providerId="AD" clId="Web-{0629196E-AA66-4CAB-A50A-52A530AB939D}" dt="2021-10-29T02:22:14.011" v="0"/>
          <pc:sldLayoutMkLst>
            <pc:docMk/>
            <pc:sldMasterMk cId="373238833" sldId="2147483648"/>
            <pc:sldLayoutMk cId="1270929435" sldId="2147483654"/>
          </pc:sldLayoutMkLst>
        </pc:sldLayoutChg>
        <pc:sldLayoutChg chg="add">
          <pc:chgData name="Ford, Bryce" userId="S::ford.1009@buckeyemail.osu.edu::dfa4f0b2-b26f-4297-b460-d0f4d1c152e4" providerId="AD" clId="Web-{0629196E-AA66-4CAB-A50A-52A530AB939D}" dt="2021-10-29T02:22:14.011" v="0"/>
          <pc:sldLayoutMkLst>
            <pc:docMk/>
            <pc:sldMasterMk cId="373238833" sldId="2147483648"/>
            <pc:sldLayoutMk cId="3843016332" sldId="2147483655"/>
          </pc:sldLayoutMkLst>
        </pc:sldLayoutChg>
        <pc:sldLayoutChg chg="add">
          <pc:chgData name="Ford, Bryce" userId="S::ford.1009@buckeyemail.osu.edu::dfa4f0b2-b26f-4297-b460-d0f4d1c152e4" providerId="AD" clId="Web-{0629196E-AA66-4CAB-A50A-52A530AB939D}" dt="2021-10-29T02:22:14.011" v="0"/>
          <pc:sldLayoutMkLst>
            <pc:docMk/>
            <pc:sldMasterMk cId="373238833" sldId="2147483648"/>
            <pc:sldLayoutMk cId="3087584890" sldId="2147483656"/>
          </pc:sldLayoutMkLst>
        </pc:sldLayoutChg>
        <pc:sldLayoutChg chg="add">
          <pc:chgData name="Ford, Bryce" userId="S::ford.1009@buckeyemail.osu.edu::dfa4f0b2-b26f-4297-b460-d0f4d1c152e4" providerId="AD" clId="Web-{0629196E-AA66-4CAB-A50A-52A530AB939D}" dt="2021-10-29T02:22:14.011" v="0"/>
          <pc:sldLayoutMkLst>
            <pc:docMk/>
            <pc:sldMasterMk cId="373238833" sldId="2147483648"/>
            <pc:sldLayoutMk cId="1890844259" sldId="2147483657"/>
          </pc:sldLayoutMkLst>
        </pc:sldLayoutChg>
        <pc:sldLayoutChg chg="add">
          <pc:chgData name="Ford, Bryce" userId="S::ford.1009@buckeyemail.osu.edu::dfa4f0b2-b26f-4297-b460-d0f4d1c152e4" providerId="AD" clId="Web-{0629196E-AA66-4CAB-A50A-52A530AB939D}" dt="2021-10-29T02:22:14.011" v="0"/>
          <pc:sldLayoutMkLst>
            <pc:docMk/>
            <pc:sldMasterMk cId="373238833" sldId="2147483648"/>
            <pc:sldLayoutMk cId="762573274" sldId="2147483658"/>
          </pc:sldLayoutMkLst>
        </pc:sldLayoutChg>
        <pc:sldLayoutChg chg="add">
          <pc:chgData name="Ford, Bryce" userId="S::ford.1009@buckeyemail.osu.edu::dfa4f0b2-b26f-4297-b460-d0f4d1c152e4" providerId="AD" clId="Web-{0629196E-AA66-4CAB-A50A-52A530AB939D}" dt="2021-10-29T02:22:14.011" v="0"/>
          <pc:sldLayoutMkLst>
            <pc:docMk/>
            <pc:sldMasterMk cId="373238833" sldId="2147483648"/>
            <pc:sldLayoutMk cId="3604930235" sldId="2147483659"/>
          </pc:sldLayoutMkLst>
        </pc:sldLayoutChg>
      </pc:sldMasterChg>
      <pc:sldMasterChg chg="replId modSldLayout">
        <pc:chgData name="Ford, Bryce" userId="S::ford.1009@buckeyemail.osu.edu::dfa4f0b2-b26f-4297-b460-d0f4d1c152e4" providerId="AD" clId="Web-{0629196E-AA66-4CAB-A50A-52A530AB939D}" dt="2021-10-29T02:22:14.011" v="0"/>
        <pc:sldMasterMkLst>
          <pc:docMk/>
          <pc:sldMasterMk cId="606467584" sldId="2147483660"/>
        </pc:sldMasterMkLst>
        <pc:sldLayoutChg chg="replId">
          <pc:chgData name="Ford, Bryce" userId="S::ford.1009@buckeyemail.osu.edu::dfa4f0b2-b26f-4297-b460-d0f4d1c152e4" providerId="AD" clId="Web-{0629196E-AA66-4CAB-A50A-52A530AB939D}" dt="2021-10-29T02:22:14.011" v="0"/>
          <pc:sldLayoutMkLst>
            <pc:docMk/>
            <pc:sldMasterMk cId="606467584" sldId="2147483660"/>
            <pc:sldLayoutMk cId="3201652883" sldId="2147483661"/>
          </pc:sldLayoutMkLst>
        </pc:sldLayoutChg>
        <pc:sldLayoutChg chg="replId">
          <pc:chgData name="Ford, Bryce" userId="S::ford.1009@buckeyemail.osu.edu::dfa4f0b2-b26f-4297-b460-d0f4d1c152e4" providerId="AD" clId="Web-{0629196E-AA66-4CAB-A50A-52A530AB939D}" dt="2021-10-29T02:22:14.011" v="0"/>
          <pc:sldLayoutMkLst>
            <pc:docMk/>
            <pc:sldMasterMk cId="606467584" sldId="2147483660"/>
            <pc:sldLayoutMk cId="954204624" sldId="2147483662"/>
          </pc:sldLayoutMkLst>
        </pc:sldLayoutChg>
        <pc:sldLayoutChg chg="replId">
          <pc:chgData name="Ford, Bryce" userId="S::ford.1009@buckeyemail.osu.edu::dfa4f0b2-b26f-4297-b460-d0f4d1c152e4" providerId="AD" clId="Web-{0629196E-AA66-4CAB-A50A-52A530AB939D}" dt="2021-10-29T02:22:14.011" v="0"/>
          <pc:sldLayoutMkLst>
            <pc:docMk/>
            <pc:sldMasterMk cId="606467584" sldId="2147483660"/>
            <pc:sldLayoutMk cId="605379072" sldId="2147483663"/>
          </pc:sldLayoutMkLst>
        </pc:sldLayoutChg>
        <pc:sldLayoutChg chg="replId">
          <pc:chgData name="Ford, Bryce" userId="S::ford.1009@buckeyemail.osu.edu::dfa4f0b2-b26f-4297-b460-d0f4d1c152e4" providerId="AD" clId="Web-{0629196E-AA66-4CAB-A50A-52A530AB939D}" dt="2021-10-29T02:22:14.011" v="0"/>
          <pc:sldLayoutMkLst>
            <pc:docMk/>
            <pc:sldMasterMk cId="606467584" sldId="2147483660"/>
            <pc:sldLayoutMk cId="4238286341" sldId="2147483664"/>
          </pc:sldLayoutMkLst>
        </pc:sldLayoutChg>
        <pc:sldLayoutChg chg="replId">
          <pc:chgData name="Ford, Bryce" userId="S::ford.1009@buckeyemail.osu.edu::dfa4f0b2-b26f-4297-b460-d0f4d1c152e4" providerId="AD" clId="Web-{0629196E-AA66-4CAB-A50A-52A530AB939D}" dt="2021-10-29T02:22:14.011" v="0"/>
          <pc:sldLayoutMkLst>
            <pc:docMk/>
            <pc:sldMasterMk cId="606467584" sldId="2147483660"/>
            <pc:sldLayoutMk cId="3245861832" sldId="2147483665"/>
          </pc:sldLayoutMkLst>
        </pc:sldLayoutChg>
        <pc:sldLayoutChg chg="replId">
          <pc:chgData name="Ford, Bryce" userId="S::ford.1009@buckeyemail.osu.edu::dfa4f0b2-b26f-4297-b460-d0f4d1c152e4" providerId="AD" clId="Web-{0629196E-AA66-4CAB-A50A-52A530AB939D}" dt="2021-10-29T02:22:14.011" v="0"/>
          <pc:sldLayoutMkLst>
            <pc:docMk/>
            <pc:sldMasterMk cId="606467584" sldId="2147483660"/>
            <pc:sldLayoutMk cId="1286883279" sldId="2147483666"/>
          </pc:sldLayoutMkLst>
        </pc:sldLayoutChg>
        <pc:sldLayoutChg chg="replId">
          <pc:chgData name="Ford, Bryce" userId="S::ford.1009@buckeyemail.osu.edu::dfa4f0b2-b26f-4297-b460-d0f4d1c152e4" providerId="AD" clId="Web-{0629196E-AA66-4CAB-A50A-52A530AB939D}" dt="2021-10-29T02:22:14.011" v="0"/>
          <pc:sldLayoutMkLst>
            <pc:docMk/>
            <pc:sldMasterMk cId="606467584" sldId="2147483660"/>
            <pc:sldLayoutMk cId="3673328724" sldId="2147483667"/>
          </pc:sldLayoutMkLst>
        </pc:sldLayoutChg>
        <pc:sldLayoutChg chg="replId">
          <pc:chgData name="Ford, Bryce" userId="S::ford.1009@buckeyemail.osu.edu::dfa4f0b2-b26f-4297-b460-d0f4d1c152e4" providerId="AD" clId="Web-{0629196E-AA66-4CAB-A50A-52A530AB939D}" dt="2021-10-29T02:22:14.011" v="0"/>
          <pc:sldLayoutMkLst>
            <pc:docMk/>
            <pc:sldMasterMk cId="606467584" sldId="2147483660"/>
            <pc:sldLayoutMk cId="3602138705" sldId="2147483668"/>
          </pc:sldLayoutMkLst>
        </pc:sldLayoutChg>
        <pc:sldLayoutChg chg="replId">
          <pc:chgData name="Ford, Bryce" userId="S::ford.1009@buckeyemail.osu.edu::dfa4f0b2-b26f-4297-b460-d0f4d1c152e4" providerId="AD" clId="Web-{0629196E-AA66-4CAB-A50A-52A530AB939D}" dt="2021-10-29T02:22:14.011" v="0"/>
          <pc:sldLayoutMkLst>
            <pc:docMk/>
            <pc:sldMasterMk cId="606467584" sldId="2147483660"/>
            <pc:sldLayoutMk cId="3380494175" sldId="2147483669"/>
          </pc:sldLayoutMkLst>
        </pc:sldLayoutChg>
        <pc:sldLayoutChg chg="replId">
          <pc:chgData name="Ford, Bryce" userId="S::ford.1009@buckeyemail.osu.edu::dfa4f0b2-b26f-4297-b460-d0f4d1c152e4" providerId="AD" clId="Web-{0629196E-AA66-4CAB-A50A-52A530AB939D}" dt="2021-10-29T02:22:14.011" v="0"/>
          <pc:sldLayoutMkLst>
            <pc:docMk/>
            <pc:sldMasterMk cId="606467584" sldId="2147483660"/>
            <pc:sldLayoutMk cId="1103669453" sldId="2147483670"/>
          </pc:sldLayoutMkLst>
        </pc:sldLayoutChg>
        <pc:sldLayoutChg chg="replId">
          <pc:chgData name="Ford, Bryce" userId="S::ford.1009@buckeyemail.osu.edu::dfa4f0b2-b26f-4297-b460-d0f4d1c152e4" providerId="AD" clId="Web-{0629196E-AA66-4CAB-A50A-52A530AB939D}" dt="2021-10-29T02:22:14.011" v="0"/>
          <pc:sldLayoutMkLst>
            <pc:docMk/>
            <pc:sldMasterMk cId="606467584" sldId="2147483660"/>
            <pc:sldLayoutMk cId="3989126669" sldId="2147483671"/>
          </pc:sldLayoutMkLst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4A932-D4CC-42AC-8302-5E61D2FAD6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85CD02-5491-487F-8901-44ADE8EC90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885FEE-A2B0-4217-9FFE-65D6FB62C2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5AE623-54E9-4952-A209-46A783787279}" type="datetimeFigureOut">
              <a:rPr lang="en-US" smtClean="0"/>
              <a:t>10/28/2021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FE0D2B-2E75-4C11-BC4A-AE827037D2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4E4DE8-E6EF-49C9-BF33-561E4AA6F2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37A9C-9752-4D42-9D4B-4A51BE2A07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6528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D4ACEC-3A26-4DD5-B9C3-9992A3E96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9B0F09-710F-47EE-8DE3-12C345E412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05F4BF-197F-4B82-A3B6-9FD81B855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5AE623-54E9-4952-A209-46A783787279}" type="datetimeFigureOut">
              <a:rPr lang="en-US" smtClean="0"/>
              <a:t>10/28/2021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6B0E82-E2B7-4895-9B03-34383C5ECB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6A0437-E32A-4264-A268-F102B3537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37A9C-9752-4D42-9D4B-4A51BE2A07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6694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8F0DE42-1807-4A97-9D07-DEF8C451195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6F07121-639F-4C36-998B-AD0D475EF6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8B37B6-3397-4EDB-AD68-E5B352D93D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5AE623-54E9-4952-A209-46A783787279}" type="datetimeFigureOut">
              <a:rPr lang="en-US" smtClean="0"/>
              <a:t>10/28/2021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3DE514-94D3-409C-A39A-E07CD5FC74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359EFB-511B-4B77-A71D-73647E4E5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37A9C-9752-4D42-9D4B-4A51BE2A07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91266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CCC6D-ADB9-8945-AFC2-4EDCA4A913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CC2CE1-1A14-0B4D-9E21-B52EAC429C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D30C24-6277-D445-A20C-EDB7B455A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E02D9-748B-DC41-B098-B5B6A305DCE4}" type="datetimeFigureOut">
              <a:rPr lang="en-US" smtClean="0"/>
              <a:t>10/28/2021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8E4D9E-DC16-7D4F-A048-171DE52119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40CDC7-C04C-744E-B6AC-78CFD42AA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2B2F3-A72E-2B47-AC90-6E3585EA49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7188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FEE53-953A-CE41-BE15-BCF241DE57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57ADFE-8785-3F45-BD82-B6DF9BA54E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1C5DB3-C1B9-E047-B743-C3C6F024A3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E02D9-748B-DC41-B098-B5B6A305DCE4}" type="datetimeFigureOut">
              <a:rPr lang="en-US" smtClean="0"/>
              <a:t>10/28/2021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719DB5-F4E8-9B4B-89BB-675D16D467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A988B3-DD35-E144-AD04-A046C8137E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2B2F3-A72E-2B47-AC90-6E3585EA49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3137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3B94D-B485-6E49-A5D2-6D6FA11329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EB20BF-1EB0-524E-982B-A04280C33D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C37720-538D-2641-BB7D-4B1874683D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E02D9-748B-DC41-B098-B5B6A305DCE4}" type="datetimeFigureOut">
              <a:rPr lang="en-US" smtClean="0"/>
              <a:t>10/28/2021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59B312-445D-764F-9466-3291A92C89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AE8859-7D77-4648-8B4F-DEF074D1D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2B2F3-A72E-2B47-AC90-6E3585EA49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6119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124972-A0F7-8C44-B895-2C69F0943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9A4B20-5FEC-F54C-B522-EC2F1BE5600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994C36-24B3-4C47-B117-0BDF69E537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19FAAE-9B63-764B-BAE9-F3439163E1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E02D9-748B-DC41-B098-B5B6A305DCE4}" type="datetimeFigureOut">
              <a:rPr lang="en-US" smtClean="0"/>
              <a:t>10/28/2021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60C83E-C629-E749-9136-E0E3E077FF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21061C-D800-334F-A2B2-1E57CC7EB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2B2F3-A72E-2B47-AC90-6E3585EA49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77415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B5C3C3-70AA-7046-826B-8090196BD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519388-8352-754C-80D1-16CB0BC13F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97C27E-4551-4D4E-B718-AEC1DE2D2B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FCB8457-7B84-A948-9D64-3C4676EEF6A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637C35D-0D87-8F46-975C-F2D1C626C3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9CC7584-9C6D-3447-B0B5-D06B73E34D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E02D9-748B-DC41-B098-B5B6A305DCE4}" type="datetimeFigureOut">
              <a:rPr lang="en-US" smtClean="0"/>
              <a:t>10/28/2021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338361B-24E9-3C47-A5B2-D30027BB57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EDB609A-360A-6F4C-8357-AF3A95D4E0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2B2F3-A72E-2B47-AC90-6E3585EA49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47646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9D6ABD-3EA4-1541-A126-EEF55266D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85A3BC4-663B-D344-9188-ADF06BA5CD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E02D9-748B-DC41-B098-B5B6A305DCE4}" type="datetimeFigureOut">
              <a:rPr lang="en-US" smtClean="0"/>
              <a:t>10/28/2021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B1F234-B99B-B743-B32F-801AF9A30C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2F1401-57D7-7D46-B7B1-8557F6B7D8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2B2F3-A72E-2B47-AC90-6E3585EA49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92943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23B9E10-832F-0D40-9CDD-102BFDBA42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E02D9-748B-DC41-B098-B5B6A305DCE4}" type="datetimeFigureOut">
              <a:rPr lang="en-US" smtClean="0"/>
              <a:t>10/28/2021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114A192-F211-ED47-A7AE-14DCE3739C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7F80DD-144F-104E-90A6-94528E5FF0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2B2F3-A72E-2B47-AC90-6E3585EA49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01633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A97AA-CA3E-DA48-9C90-C59106A36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5161A4-C499-A646-A1FB-B3AA398C49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A64B50-9C89-6740-A58C-E319EAB406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591217-4111-5742-87C5-00279A8884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E02D9-748B-DC41-B098-B5B6A305DCE4}" type="datetimeFigureOut">
              <a:rPr lang="en-US" smtClean="0"/>
              <a:t>10/28/2021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9FFBDF-CEA6-4642-B98B-70E7976447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A02977-B8FF-D943-A848-880EE9FD6A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2B2F3-A72E-2B47-AC90-6E3585EA49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5848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B5050A-7257-4DC7-A8EC-1D139C09A1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1BE37A-FA13-4F65-A48D-7B9714572A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571667-90F4-41DB-94BF-40C0247C4E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5AE623-54E9-4952-A209-46A783787279}" type="datetimeFigureOut">
              <a:rPr lang="en-US" smtClean="0"/>
              <a:t>10/28/2021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02BE5C-A3E8-4B0A-B9AF-2B0ADA4245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14BC99-C9C2-4D7A-88F4-C6972216EF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37A9C-9752-4D42-9D4B-4A51BE2A07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20462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DF479D-9615-8640-A1B5-4D595AA7AD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124CA83-1A42-584A-BE2B-509F6ACDEBF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26F7A8-E7C6-4342-BA44-831D421F99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A4CB59-B512-7441-9257-78BAD00B9D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E02D9-748B-DC41-B098-B5B6A305DCE4}" type="datetimeFigureOut">
              <a:rPr lang="en-US" smtClean="0"/>
              <a:t>10/28/2021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90748B-2C54-4D41-90A7-36EBA763BE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E97F05-34E8-3743-AADE-DF65C81BD3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2B2F3-A72E-2B47-AC90-6E3585EA49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84425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28A3A1-2BDA-2241-BBD0-84EB24502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0EFE56-A2AD-7B49-87F0-1E5CB1B6F2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F1D505-CCA9-CA43-BE86-113A190CAD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E02D9-748B-DC41-B098-B5B6A305DCE4}" type="datetimeFigureOut">
              <a:rPr lang="en-US" smtClean="0"/>
              <a:t>10/28/2021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B8E7D2-E402-1C48-B557-FA6912D4BE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D88133-1C3A-2E44-8FCD-DE48BD26D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2B2F3-A72E-2B47-AC90-6E3585EA49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57327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FA5E158-C3AA-BD44-BC9D-914968A805E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8CFB598-EDDE-EE48-9A56-1FE7A8C19F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F808B0-69A2-4941-9343-E6AA92A680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E02D9-748B-DC41-B098-B5B6A305DCE4}" type="datetimeFigureOut">
              <a:rPr lang="en-US" smtClean="0"/>
              <a:t>10/28/2021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28BA0C-5CE5-594E-A240-A83E99A331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BD2586-C29F-EB4C-8B07-5CCA9E446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2B2F3-A72E-2B47-AC90-6E3585EA49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9302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46B68-07F0-4BA0-9C79-EB4F79D632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CDFEFA-1CE6-4B6E-BE44-1603BB67D2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EA6333-3B99-47A9-901C-779E06C50F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5AE623-54E9-4952-A209-46A783787279}" type="datetimeFigureOut">
              <a:rPr lang="en-US" smtClean="0"/>
              <a:t>10/28/2021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0C97C-3104-4F68-B455-5DE94BC50A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D9E6F3-4686-4EF3-A2AE-BA00014D2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37A9C-9752-4D42-9D4B-4A51BE2A07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3790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11F45-9C85-487D-9B28-C6A8C52E7D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4A1CFE-06BF-422B-81DB-F61DF8C114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C47334-0403-4145-87F0-85975E5713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A8A636-5971-4D73-9EAE-265EB2FE33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5AE623-54E9-4952-A209-46A783787279}" type="datetimeFigureOut">
              <a:rPr lang="en-US" smtClean="0"/>
              <a:t>10/28/2021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E23C75-5110-40E8-A8A0-E385F3731B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7DF007-DB8E-4D53-B371-A9A95AA8D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37A9C-9752-4D42-9D4B-4A51BE2A07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2863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7586BF-017D-4F71-A1B1-272A307E4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8A8D4F-1AF4-48CB-AA3C-4E8B63ED46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0BC0B7-7112-40B1-B6D0-832013D86D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EBEC614-B642-4F37-ABAD-8C906F411FA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7479180-9156-4B8E-B6DF-89F82D88809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E5A48E6-55B3-4299-AB4F-9A276147CA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5AE623-54E9-4952-A209-46A783787279}" type="datetimeFigureOut">
              <a:rPr lang="en-US" smtClean="0"/>
              <a:t>10/28/2021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7EDF0C-649C-4E56-91F9-87E212DD2F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801BDF2-AB86-46F3-AA0B-DECCCA033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37A9C-9752-4D42-9D4B-4A51BE2A07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8618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03E0C1-24C7-46DB-A3C8-ADA16B4929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406C69E-16FD-494C-B93E-DB2BA9E36F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5AE623-54E9-4952-A209-46A783787279}" type="datetimeFigureOut">
              <a:rPr lang="en-US" smtClean="0"/>
              <a:t>10/28/2021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2485A9-C06C-4881-AE93-0C8FF45C9B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F9023E-1BB6-47B8-AADE-B448673DE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37A9C-9752-4D42-9D4B-4A51BE2A07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8832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97DC640-9F14-4C5A-9AB9-05AE8795AF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5AE623-54E9-4952-A209-46A783787279}" type="datetimeFigureOut">
              <a:rPr lang="en-US" smtClean="0"/>
              <a:t>10/28/2021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CE7156B-6209-42FB-9718-E606BBC071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1E5C2D-81E8-416B-96D8-DE1D4472A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37A9C-9752-4D42-9D4B-4A51BE2A07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328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AAC27-D45D-480B-95E8-BCAF887A2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C5126B-62EA-4662-8422-52AB286CBF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22B7CB-5FC6-4D26-9077-F4F4E1B62C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511387-70ED-48DE-B4E5-5643BA7F75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5AE623-54E9-4952-A209-46A783787279}" type="datetimeFigureOut">
              <a:rPr lang="en-US" smtClean="0"/>
              <a:t>10/28/2021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E1986B-FA9C-4475-BCB6-6D195DB824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9571D6-35C3-4A42-8CC7-C079A0FE28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37A9C-9752-4D42-9D4B-4A51BE2A07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1387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F039D-3EE0-46A1-95E2-23E441223D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DF50E7-9BD8-4F28-AC8E-9ECE943841F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9A98B2-5E20-4DF0-BA6A-88F74BF16C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F359F0-280C-44A1-A3C0-1BF8A52409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5AE623-54E9-4952-A209-46A783787279}" type="datetimeFigureOut">
              <a:rPr lang="en-US" smtClean="0"/>
              <a:t>10/28/2021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C65CA9-B9A1-47EA-A7C9-D8CF6F4065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DFB091-91E8-44FE-99A2-5C79DC0AC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37A9C-9752-4D42-9D4B-4A51BE2A07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4941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E7FEE5D-3AD4-4129-B7D8-4BC7134746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E99617-2A9D-4D8E-A4FA-4C04A609A9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1DDF55-6A65-473D-8B2F-6F8564F3F9F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5AE623-54E9-4952-A209-46A783787279}" type="datetimeFigureOut">
              <a:rPr lang="en-US" smtClean="0"/>
              <a:t>10/28/2021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EAC65F-E97E-4AD6-B758-B75E2CA98C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5B29B1-681E-4B29-86BC-533A5491D5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A37A9C-9752-4D42-9D4B-4A51BE2A07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4675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A6F5C4A-6180-824D-A9F6-0513757D42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874469-7CEC-D945-8942-0ED47834CD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B6A348-32F5-B640-ADE0-9557A2006CB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DE02D9-748B-DC41-B098-B5B6A305DCE4}" type="datetimeFigureOut">
              <a:rPr lang="en-US" smtClean="0"/>
              <a:t>10/28/2021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C00FDE-8F41-F548-B096-2F25F7B91F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CDE55A-75A8-0E4C-AE7D-50266A4E7F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42B2F3-A72E-2B47-AC90-6E3585EA49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388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emf"/><Relationship Id="rId4" Type="http://schemas.openxmlformats.org/officeDocument/2006/relationships/image" Target="../media/image31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7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12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emf"/><Relationship Id="rId11" Type="http://schemas.openxmlformats.org/officeDocument/2006/relationships/image" Target="../media/image45.png"/><Relationship Id="rId5" Type="http://schemas.openxmlformats.org/officeDocument/2006/relationships/image" Target="../media/image39.emf"/><Relationship Id="rId10" Type="http://schemas.openxmlformats.org/officeDocument/2006/relationships/image" Target="../media/image44.emf"/><Relationship Id="rId4" Type="http://schemas.openxmlformats.org/officeDocument/2006/relationships/image" Target="../media/image38.png"/><Relationship Id="rId9" Type="http://schemas.openxmlformats.org/officeDocument/2006/relationships/image" Target="../media/image43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emf"/><Relationship Id="rId4" Type="http://schemas.openxmlformats.org/officeDocument/2006/relationships/image" Target="../media/image10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7" Type="http://schemas.openxmlformats.org/officeDocument/2006/relationships/image" Target="../media/image18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emf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emf"/><Relationship Id="rId3" Type="http://schemas.openxmlformats.org/officeDocument/2006/relationships/image" Target="../media/image24.emf"/><Relationship Id="rId7" Type="http://schemas.openxmlformats.org/officeDocument/2006/relationships/image" Target="../media/image28.emf"/><Relationship Id="rId12" Type="http://schemas.openxmlformats.org/officeDocument/2006/relationships/image" Target="../media/image33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emf"/><Relationship Id="rId11" Type="http://schemas.openxmlformats.org/officeDocument/2006/relationships/image" Target="../media/image32.emf"/><Relationship Id="rId5" Type="http://schemas.openxmlformats.org/officeDocument/2006/relationships/image" Target="../media/image26.emf"/><Relationship Id="rId10" Type="http://schemas.openxmlformats.org/officeDocument/2006/relationships/image" Target="../media/image31.emf"/><Relationship Id="rId4" Type="http://schemas.openxmlformats.org/officeDocument/2006/relationships/image" Target="../media/image25.emf"/><Relationship Id="rId9" Type="http://schemas.openxmlformats.org/officeDocument/2006/relationships/image" Target="../media/image30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7FD47-0F74-4C81-ABEC-8CA9A14BBB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600200"/>
            <a:ext cx="9144000" cy="988832"/>
          </a:xfrm>
        </p:spPr>
        <p:txBody>
          <a:bodyPr/>
          <a:lstStyle/>
          <a:p>
            <a:r>
              <a:rPr lang="en-US" dirty="0"/>
              <a:t>UAS Path Planning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AF482BB-48E7-43E1-80D9-87E537588AC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Bryce Ford</a:t>
            </a:r>
          </a:p>
          <a:p>
            <a:r>
              <a:rPr lang="en-US" dirty="0"/>
              <a:t>ford.1009@osu.edu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7E8837E-DB0D-4448-BF40-EF64EF8A05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110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5EC1309-2235-4FF4-9A04-101F7FB4C7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2496" y="1937385"/>
            <a:ext cx="1657350" cy="51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2CCF9F9-16C6-4B17-A13D-1378CD80BF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4875" y="4649110"/>
            <a:ext cx="2762250" cy="1876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97312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Arc 173">
            <a:extLst>
              <a:ext uri="{FF2B5EF4-FFF2-40B4-BE49-F238E27FC236}">
                <a16:creationId xmlns:a16="http://schemas.microsoft.com/office/drawing/2014/main" id="{BB01C0CC-4DAE-F347-8283-49E731774D78}"/>
              </a:ext>
            </a:extLst>
          </p:cNvPr>
          <p:cNvSpPr/>
          <p:nvPr/>
        </p:nvSpPr>
        <p:spPr>
          <a:xfrm>
            <a:off x="3142885" y="2643836"/>
            <a:ext cx="1945168" cy="2037418"/>
          </a:xfrm>
          <a:prstGeom prst="arc">
            <a:avLst>
              <a:gd name="adj1" fmla="val 17595168"/>
              <a:gd name="adj2" fmla="val 0"/>
            </a:avLst>
          </a:prstGeom>
          <a:ln w="22225">
            <a:solidFill>
              <a:srgbClr val="007600"/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5" name="Straight Connector 174">
            <a:extLst>
              <a:ext uri="{FF2B5EF4-FFF2-40B4-BE49-F238E27FC236}">
                <a16:creationId xmlns:a16="http://schemas.microsoft.com/office/drawing/2014/main" id="{2430A658-0449-0B4A-8E4A-C76916004438}"/>
              </a:ext>
            </a:extLst>
          </p:cNvPr>
          <p:cNvCxnSpPr>
            <a:cxnSpLocks/>
          </p:cNvCxnSpPr>
          <p:nvPr/>
        </p:nvCxnSpPr>
        <p:spPr>
          <a:xfrm flipH="1" flipV="1">
            <a:off x="5086423" y="3664172"/>
            <a:ext cx="67692" cy="804343"/>
          </a:xfrm>
          <a:prstGeom prst="line">
            <a:avLst/>
          </a:prstGeom>
          <a:ln w="19050">
            <a:solidFill>
              <a:srgbClr val="007600"/>
            </a:solidFill>
            <a:head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6" name="Arc 175">
            <a:extLst>
              <a:ext uri="{FF2B5EF4-FFF2-40B4-BE49-F238E27FC236}">
                <a16:creationId xmlns:a16="http://schemas.microsoft.com/office/drawing/2014/main" id="{880EA9C8-1E0C-4945-886B-96FE93BBA289}"/>
              </a:ext>
            </a:extLst>
          </p:cNvPr>
          <p:cNvSpPr/>
          <p:nvPr/>
        </p:nvSpPr>
        <p:spPr>
          <a:xfrm rot="20411942">
            <a:off x="6653037" y="2081705"/>
            <a:ext cx="1945168" cy="2037418"/>
          </a:xfrm>
          <a:prstGeom prst="arc">
            <a:avLst>
              <a:gd name="adj1" fmla="val 17595168"/>
              <a:gd name="adj2" fmla="val 0"/>
            </a:avLst>
          </a:prstGeom>
          <a:ln w="22225">
            <a:solidFill>
              <a:srgbClr val="007600"/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7" name="Straight Connector 176">
            <a:extLst>
              <a:ext uri="{FF2B5EF4-FFF2-40B4-BE49-F238E27FC236}">
                <a16:creationId xmlns:a16="http://schemas.microsoft.com/office/drawing/2014/main" id="{EC5E8806-936A-8A43-9345-1DBC1F33CE0A}"/>
              </a:ext>
            </a:extLst>
          </p:cNvPr>
          <p:cNvCxnSpPr>
            <a:cxnSpLocks/>
          </p:cNvCxnSpPr>
          <p:nvPr/>
        </p:nvCxnSpPr>
        <p:spPr>
          <a:xfrm>
            <a:off x="6699900" y="2071616"/>
            <a:ext cx="985256" cy="18513"/>
          </a:xfrm>
          <a:prstGeom prst="line">
            <a:avLst/>
          </a:prstGeom>
          <a:ln w="19050">
            <a:solidFill>
              <a:srgbClr val="007600"/>
            </a:solidFill>
            <a:head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8" name="Arc 177">
            <a:extLst>
              <a:ext uri="{FF2B5EF4-FFF2-40B4-BE49-F238E27FC236}">
                <a16:creationId xmlns:a16="http://schemas.microsoft.com/office/drawing/2014/main" id="{C291D8AE-E454-A340-893D-1C300D32730B}"/>
              </a:ext>
            </a:extLst>
          </p:cNvPr>
          <p:cNvSpPr/>
          <p:nvPr/>
        </p:nvSpPr>
        <p:spPr>
          <a:xfrm rot="10800000">
            <a:off x="3987546" y="807764"/>
            <a:ext cx="1945168" cy="2037418"/>
          </a:xfrm>
          <a:prstGeom prst="arc">
            <a:avLst>
              <a:gd name="adj1" fmla="val 17595168"/>
              <a:gd name="adj2" fmla="val 9243069"/>
            </a:avLst>
          </a:prstGeom>
          <a:ln w="22225">
            <a:solidFill>
              <a:srgbClr val="007600"/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Arc 178">
            <a:extLst>
              <a:ext uri="{FF2B5EF4-FFF2-40B4-BE49-F238E27FC236}">
                <a16:creationId xmlns:a16="http://schemas.microsoft.com/office/drawing/2014/main" id="{51E79112-6494-FA44-8089-BA6F70CDEB20}"/>
              </a:ext>
            </a:extLst>
          </p:cNvPr>
          <p:cNvSpPr/>
          <p:nvPr/>
        </p:nvSpPr>
        <p:spPr>
          <a:xfrm rot="9583545">
            <a:off x="5783254" y="41333"/>
            <a:ext cx="1945168" cy="2037418"/>
          </a:xfrm>
          <a:prstGeom prst="arc">
            <a:avLst>
              <a:gd name="adj1" fmla="val 17595168"/>
              <a:gd name="adj2" fmla="val 0"/>
            </a:avLst>
          </a:prstGeom>
          <a:ln w="22225">
            <a:solidFill>
              <a:srgbClr val="007600"/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D04D750-2329-D04A-9372-A5B6B8FD136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9000"/>
          </a:blip>
          <a:srcRect b="71404"/>
          <a:stretch/>
        </p:blipFill>
        <p:spPr>
          <a:xfrm>
            <a:off x="0" y="0"/>
            <a:ext cx="12207240" cy="66408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4C8D742-A4B7-B245-A157-1354C45F1305}"/>
              </a:ext>
            </a:extLst>
          </p:cNvPr>
          <p:cNvSpPr txBox="1"/>
          <p:nvPr/>
        </p:nvSpPr>
        <p:spPr>
          <a:xfrm>
            <a:off x="200723" y="17751"/>
            <a:ext cx="47275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BB0000"/>
                </a:solidFill>
                <a:latin typeface="Minion Pro" panose="02040503050306020203" pitchFamily="18" charset="0"/>
              </a:rPr>
              <a:t>Backtracking Hybrid-A*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74DF959-1B9C-0648-8A15-4B02E2047907}"/>
              </a:ext>
            </a:extLst>
          </p:cNvPr>
          <p:cNvCxnSpPr/>
          <p:nvPr/>
        </p:nvCxnSpPr>
        <p:spPr>
          <a:xfrm>
            <a:off x="330352" y="490654"/>
            <a:ext cx="4114800" cy="0"/>
          </a:xfrm>
          <a:prstGeom prst="line">
            <a:avLst/>
          </a:prstGeom>
          <a:ln w="6350">
            <a:solidFill>
              <a:srgbClr val="BB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Oval 79">
            <a:extLst>
              <a:ext uri="{FF2B5EF4-FFF2-40B4-BE49-F238E27FC236}">
                <a16:creationId xmlns:a16="http://schemas.microsoft.com/office/drawing/2014/main" id="{94AB372E-01DF-3040-B02F-BD34CB2F2800}"/>
              </a:ext>
            </a:extLst>
          </p:cNvPr>
          <p:cNvSpPr>
            <a:spLocks noChangeAspect="1"/>
          </p:cNvSpPr>
          <p:nvPr/>
        </p:nvSpPr>
        <p:spPr>
          <a:xfrm>
            <a:off x="5738374" y="5201294"/>
            <a:ext cx="137160" cy="137160"/>
          </a:xfrm>
          <a:prstGeom prst="ellipse">
            <a:avLst/>
          </a:prstGeom>
          <a:noFill/>
          <a:ln w="222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ECBCCDD6-F564-C34D-A05D-CF8774E08971}"/>
              </a:ext>
            </a:extLst>
          </p:cNvPr>
          <p:cNvSpPr>
            <a:spLocks noChangeAspect="1"/>
          </p:cNvSpPr>
          <p:nvPr/>
        </p:nvSpPr>
        <p:spPr>
          <a:xfrm>
            <a:off x="5866442" y="4112254"/>
            <a:ext cx="137160" cy="137160"/>
          </a:xfrm>
          <a:prstGeom prst="ellipse">
            <a:avLst/>
          </a:prstGeom>
          <a:noFill/>
          <a:ln w="222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Arc 81">
            <a:extLst>
              <a:ext uri="{FF2B5EF4-FFF2-40B4-BE49-F238E27FC236}">
                <a16:creationId xmlns:a16="http://schemas.microsoft.com/office/drawing/2014/main" id="{3BD7AA20-04F5-9946-BDF9-CED5C9D8169F}"/>
              </a:ext>
            </a:extLst>
          </p:cNvPr>
          <p:cNvSpPr/>
          <p:nvPr/>
        </p:nvSpPr>
        <p:spPr>
          <a:xfrm rot="3112727">
            <a:off x="3196780" y="3647759"/>
            <a:ext cx="1945168" cy="2037418"/>
          </a:xfrm>
          <a:prstGeom prst="arc">
            <a:avLst>
              <a:gd name="adj1" fmla="val 17595168"/>
              <a:gd name="adj2" fmla="val 0"/>
            </a:avLst>
          </a:prstGeom>
          <a:ln w="3175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50FE276D-518C-7546-A7E3-DF277996690C}"/>
              </a:ext>
            </a:extLst>
          </p:cNvPr>
          <p:cNvCxnSpPr>
            <a:cxnSpLocks/>
          </p:cNvCxnSpPr>
          <p:nvPr/>
        </p:nvCxnSpPr>
        <p:spPr>
          <a:xfrm flipH="1">
            <a:off x="3914979" y="5419748"/>
            <a:ext cx="854312" cy="640735"/>
          </a:xfrm>
          <a:prstGeom prst="line">
            <a:avLst/>
          </a:prstGeom>
          <a:ln w="31750"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Arc 83">
            <a:extLst>
              <a:ext uri="{FF2B5EF4-FFF2-40B4-BE49-F238E27FC236}">
                <a16:creationId xmlns:a16="http://schemas.microsoft.com/office/drawing/2014/main" id="{2ED71265-7DD4-4F44-8306-5D876C6C65DD}"/>
              </a:ext>
            </a:extLst>
          </p:cNvPr>
          <p:cNvSpPr/>
          <p:nvPr/>
        </p:nvSpPr>
        <p:spPr>
          <a:xfrm rot="14007297">
            <a:off x="5165530" y="3174479"/>
            <a:ext cx="1945168" cy="2037418"/>
          </a:xfrm>
          <a:prstGeom prst="arc">
            <a:avLst>
              <a:gd name="adj1" fmla="val 17595168"/>
              <a:gd name="adj2" fmla="val 0"/>
            </a:avLst>
          </a:prstGeom>
          <a:ln w="317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Arc 84">
            <a:extLst>
              <a:ext uri="{FF2B5EF4-FFF2-40B4-BE49-F238E27FC236}">
                <a16:creationId xmlns:a16="http://schemas.microsoft.com/office/drawing/2014/main" id="{BCA8C747-C252-D94D-9ABF-837B984636D3}"/>
              </a:ext>
            </a:extLst>
          </p:cNvPr>
          <p:cNvSpPr/>
          <p:nvPr/>
        </p:nvSpPr>
        <p:spPr>
          <a:xfrm rot="17960424">
            <a:off x="5199843" y="3191219"/>
            <a:ext cx="1945168" cy="2037418"/>
          </a:xfrm>
          <a:prstGeom prst="arc">
            <a:avLst>
              <a:gd name="adj1" fmla="val 17595168"/>
              <a:gd name="adj2" fmla="val 0"/>
            </a:avLst>
          </a:prstGeom>
          <a:ln w="317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Arc 85">
            <a:extLst>
              <a:ext uri="{FF2B5EF4-FFF2-40B4-BE49-F238E27FC236}">
                <a16:creationId xmlns:a16="http://schemas.microsoft.com/office/drawing/2014/main" id="{78C8EE3A-E588-1A41-AF82-04C6DC01EC0B}"/>
              </a:ext>
            </a:extLst>
          </p:cNvPr>
          <p:cNvSpPr/>
          <p:nvPr/>
        </p:nvSpPr>
        <p:spPr>
          <a:xfrm rot="7171752">
            <a:off x="6137009" y="1489886"/>
            <a:ext cx="1945168" cy="2037418"/>
          </a:xfrm>
          <a:prstGeom prst="arc">
            <a:avLst>
              <a:gd name="adj1" fmla="val 17595168"/>
              <a:gd name="adj2" fmla="val 0"/>
            </a:avLst>
          </a:prstGeom>
          <a:ln w="3175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349CBEA7-1536-F642-BDAD-CE055B011B37}"/>
              </a:ext>
            </a:extLst>
          </p:cNvPr>
          <p:cNvCxnSpPr>
            <a:cxnSpLocks/>
          </p:cNvCxnSpPr>
          <p:nvPr/>
        </p:nvCxnSpPr>
        <p:spPr>
          <a:xfrm flipH="1">
            <a:off x="7710232" y="2728846"/>
            <a:ext cx="821234" cy="589382"/>
          </a:xfrm>
          <a:prstGeom prst="line">
            <a:avLst/>
          </a:prstGeom>
          <a:ln w="31750">
            <a:solidFill>
              <a:srgbClr val="56270A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9" name="Arc 88">
            <a:extLst>
              <a:ext uri="{FF2B5EF4-FFF2-40B4-BE49-F238E27FC236}">
                <a16:creationId xmlns:a16="http://schemas.microsoft.com/office/drawing/2014/main" id="{F8C6DEE7-00B1-ED48-BF51-E85F167761EB}"/>
              </a:ext>
            </a:extLst>
          </p:cNvPr>
          <p:cNvSpPr/>
          <p:nvPr/>
        </p:nvSpPr>
        <p:spPr>
          <a:xfrm rot="7171752">
            <a:off x="6126852" y="1653081"/>
            <a:ext cx="1945168" cy="2037418"/>
          </a:xfrm>
          <a:prstGeom prst="arc">
            <a:avLst>
              <a:gd name="adj1" fmla="val 17595168"/>
              <a:gd name="adj2" fmla="val 0"/>
            </a:avLst>
          </a:prstGeom>
          <a:ln w="22225">
            <a:solidFill>
              <a:srgbClr val="0432FF"/>
            </a:solidFill>
            <a:prstDash val="lgDas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1C5FEDFD-ED3D-BF4A-83E1-3E36E54E4F5A}"/>
              </a:ext>
            </a:extLst>
          </p:cNvPr>
          <p:cNvCxnSpPr>
            <a:cxnSpLocks/>
          </p:cNvCxnSpPr>
          <p:nvPr/>
        </p:nvCxnSpPr>
        <p:spPr>
          <a:xfrm flipH="1">
            <a:off x="7700681" y="2836155"/>
            <a:ext cx="854312" cy="640735"/>
          </a:xfrm>
          <a:prstGeom prst="line">
            <a:avLst/>
          </a:prstGeom>
          <a:ln w="19050">
            <a:solidFill>
              <a:srgbClr val="0432FF"/>
            </a:solidFill>
            <a:prstDash val="lgDash"/>
            <a:tailEnd type="stealt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1" name="Arc 90">
            <a:extLst>
              <a:ext uri="{FF2B5EF4-FFF2-40B4-BE49-F238E27FC236}">
                <a16:creationId xmlns:a16="http://schemas.microsoft.com/office/drawing/2014/main" id="{9F546A2F-0FF4-BF46-BD96-C584D7184020}"/>
              </a:ext>
            </a:extLst>
          </p:cNvPr>
          <p:cNvSpPr/>
          <p:nvPr/>
        </p:nvSpPr>
        <p:spPr>
          <a:xfrm rot="17960424">
            <a:off x="5195273" y="3362796"/>
            <a:ext cx="1945168" cy="2037418"/>
          </a:xfrm>
          <a:prstGeom prst="arc">
            <a:avLst>
              <a:gd name="adj1" fmla="val 17595168"/>
              <a:gd name="adj2" fmla="val 0"/>
            </a:avLst>
          </a:prstGeom>
          <a:ln w="22225">
            <a:solidFill>
              <a:srgbClr val="0432FF"/>
            </a:solidFill>
            <a:prstDash val="lgDash"/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Arc 91">
            <a:extLst>
              <a:ext uri="{FF2B5EF4-FFF2-40B4-BE49-F238E27FC236}">
                <a16:creationId xmlns:a16="http://schemas.microsoft.com/office/drawing/2014/main" id="{E97D04F3-D404-D24B-86C6-F5BB412FA824}"/>
              </a:ext>
            </a:extLst>
          </p:cNvPr>
          <p:cNvSpPr/>
          <p:nvPr/>
        </p:nvSpPr>
        <p:spPr>
          <a:xfrm rot="14082071">
            <a:off x="5304866" y="3212366"/>
            <a:ext cx="1945168" cy="2037418"/>
          </a:xfrm>
          <a:prstGeom prst="arc">
            <a:avLst>
              <a:gd name="adj1" fmla="val 17479707"/>
              <a:gd name="adj2" fmla="val 20923990"/>
            </a:avLst>
          </a:prstGeom>
          <a:ln w="22225">
            <a:solidFill>
              <a:srgbClr val="0432FF"/>
            </a:solidFill>
            <a:prstDash val="lgDash"/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Arc 92">
            <a:extLst>
              <a:ext uri="{FF2B5EF4-FFF2-40B4-BE49-F238E27FC236}">
                <a16:creationId xmlns:a16="http://schemas.microsoft.com/office/drawing/2014/main" id="{87B5D7B7-95E4-4147-8228-A51B11360EC7}"/>
              </a:ext>
            </a:extLst>
          </p:cNvPr>
          <p:cNvSpPr/>
          <p:nvPr/>
        </p:nvSpPr>
        <p:spPr>
          <a:xfrm rot="9474722">
            <a:off x="8439521" y="1348453"/>
            <a:ext cx="1945168" cy="2037418"/>
          </a:xfrm>
          <a:prstGeom prst="arc">
            <a:avLst>
              <a:gd name="adj1" fmla="val 14823372"/>
              <a:gd name="adj2" fmla="val 0"/>
            </a:avLst>
          </a:prstGeom>
          <a:ln w="22225">
            <a:solidFill>
              <a:srgbClr val="007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Arc 93">
            <a:extLst>
              <a:ext uri="{FF2B5EF4-FFF2-40B4-BE49-F238E27FC236}">
                <a16:creationId xmlns:a16="http://schemas.microsoft.com/office/drawing/2014/main" id="{B7002438-D8A5-4E49-B390-975AFE26815E}"/>
              </a:ext>
            </a:extLst>
          </p:cNvPr>
          <p:cNvSpPr/>
          <p:nvPr/>
        </p:nvSpPr>
        <p:spPr>
          <a:xfrm rot="17527521">
            <a:off x="9864236" y="2788820"/>
            <a:ext cx="1945168" cy="2037418"/>
          </a:xfrm>
          <a:prstGeom prst="arc">
            <a:avLst>
              <a:gd name="adj1" fmla="val 17595168"/>
              <a:gd name="adj2" fmla="val 0"/>
            </a:avLst>
          </a:prstGeom>
          <a:ln w="22225">
            <a:solidFill>
              <a:srgbClr val="007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037E16A0-DE17-1443-870D-AC55FDCF4635}"/>
              </a:ext>
            </a:extLst>
          </p:cNvPr>
          <p:cNvSpPr>
            <a:spLocks noChangeAspect="1"/>
          </p:cNvSpPr>
          <p:nvPr/>
        </p:nvSpPr>
        <p:spPr>
          <a:xfrm>
            <a:off x="4718357" y="1578215"/>
            <a:ext cx="137160" cy="137160"/>
          </a:xfrm>
          <a:prstGeom prst="ellipse">
            <a:avLst/>
          </a:prstGeom>
          <a:noFill/>
          <a:ln w="222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62443D4A-84C3-254F-A6F1-C9DACC0E851D}"/>
              </a:ext>
            </a:extLst>
          </p:cNvPr>
          <p:cNvSpPr>
            <a:spLocks noChangeAspect="1"/>
          </p:cNvSpPr>
          <p:nvPr/>
        </p:nvSpPr>
        <p:spPr>
          <a:xfrm>
            <a:off x="6741550" y="4549752"/>
            <a:ext cx="137160" cy="137160"/>
          </a:xfrm>
          <a:prstGeom prst="ellipse">
            <a:avLst/>
          </a:prstGeom>
          <a:noFill/>
          <a:ln w="222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2E23E8AA-96E3-DF47-AD93-5FDF462A3722}"/>
              </a:ext>
            </a:extLst>
          </p:cNvPr>
          <p:cNvSpPr>
            <a:spLocks noChangeAspect="1"/>
          </p:cNvSpPr>
          <p:nvPr/>
        </p:nvSpPr>
        <p:spPr>
          <a:xfrm>
            <a:off x="7748730" y="4874843"/>
            <a:ext cx="137160" cy="137160"/>
          </a:xfrm>
          <a:prstGeom prst="ellipse">
            <a:avLst/>
          </a:prstGeom>
          <a:noFill/>
          <a:ln w="222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B8EAFC18-F772-8A41-AE96-F5EC82653897}"/>
              </a:ext>
            </a:extLst>
          </p:cNvPr>
          <p:cNvSpPr>
            <a:spLocks noChangeAspect="1"/>
          </p:cNvSpPr>
          <p:nvPr/>
        </p:nvSpPr>
        <p:spPr>
          <a:xfrm>
            <a:off x="6575796" y="5336344"/>
            <a:ext cx="137160" cy="137160"/>
          </a:xfrm>
          <a:prstGeom prst="ellipse">
            <a:avLst/>
          </a:prstGeom>
          <a:noFill/>
          <a:ln w="222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057BC98D-967B-284C-9B37-57CAD6702F12}"/>
              </a:ext>
            </a:extLst>
          </p:cNvPr>
          <p:cNvSpPr>
            <a:spLocks noChangeAspect="1"/>
          </p:cNvSpPr>
          <p:nvPr/>
        </p:nvSpPr>
        <p:spPr>
          <a:xfrm>
            <a:off x="6263093" y="2481508"/>
            <a:ext cx="137160" cy="137160"/>
          </a:xfrm>
          <a:prstGeom prst="ellipse">
            <a:avLst/>
          </a:prstGeom>
          <a:noFill/>
          <a:ln w="222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0A9B1A74-2CC6-EF48-BAFA-4CA032418B15}"/>
              </a:ext>
            </a:extLst>
          </p:cNvPr>
          <p:cNvSpPr>
            <a:spLocks noChangeAspect="1"/>
          </p:cNvSpPr>
          <p:nvPr/>
        </p:nvSpPr>
        <p:spPr>
          <a:xfrm>
            <a:off x="7132262" y="2805229"/>
            <a:ext cx="137160" cy="137160"/>
          </a:xfrm>
          <a:prstGeom prst="ellipse">
            <a:avLst/>
          </a:prstGeom>
          <a:noFill/>
          <a:ln w="222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C5E42E92-8ECC-EA48-88E8-64E83B0B6B8A}"/>
              </a:ext>
            </a:extLst>
          </p:cNvPr>
          <p:cNvSpPr>
            <a:spLocks noChangeAspect="1"/>
          </p:cNvSpPr>
          <p:nvPr/>
        </p:nvSpPr>
        <p:spPr>
          <a:xfrm>
            <a:off x="5311119" y="2372205"/>
            <a:ext cx="137160" cy="137160"/>
          </a:xfrm>
          <a:prstGeom prst="ellipse">
            <a:avLst/>
          </a:prstGeom>
          <a:noFill/>
          <a:ln w="222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C042046E-5670-514B-9BE8-A67DDB9E2BB4}"/>
              </a:ext>
            </a:extLst>
          </p:cNvPr>
          <p:cNvSpPr>
            <a:spLocks noChangeAspect="1"/>
          </p:cNvSpPr>
          <p:nvPr/>
        </p:nvSpPr>
        <p:spPr>
          <a:xfrm>
            <a:off x="8485775" y="3998725"/>
            <a:ext cx="137160" cy="137160"/>
          </a:xfrm>
          <a:prstGeom prst="ellipse">
            <a:avLst/>
          </a:prstGeom>
          <a:noFill/>
          <a:ln w="222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D4C6374F-A982-A443-9D56-B6B8A8F2EC25}"/>
              </a:ext>
            </a:extLst>
          </p:cNvPr>
          <p:cNvSpPr>
            <a:spLocks noChangeAspect="1"/>
          </p:cNvSpPr>
          <p:nvPr/>
        </p:nvSpPr>
        <p:spPr>
          <a:xfrm>
            <a:off x="7465479" y="4104598"/>
            <a:ext cx="137160" cy="137160"/>
          </a:xfrm>
          <a:prstGeom prst="ellipse">
            <a:avLst/>
          </a:prstGeom>
          <a:noFill/>
          <a:ln w="222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255DFCEB-B6A4-2046-B383-BA153FA85360}"/>
              </a:ext>
            </a:extLst>
          </p:cNvPr>
          <p:cNvSpPr>
            <a:spLocks noChangeAspect="1"/>
          </p:cNvSpPr>
          <p:nvPr/>
        </p:nvSpPr>
        <p:spPr>
          <a:xfrm>
            <a:off x="9474738" y="4206535"/>
            <a:ext cx="137160" cy="137160"/>
          </a:xfrm>
          <a:prstGeom prst="ellipse">
            <a:avLst/>
          </a:prstGeom>
          <a:noFill/>
          <a:ln w="222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271B0AE4-BA46-5347-B8CF-15E18F6A11F9}"/>
              </a:ext>
            </a:extLst>
          </p:cNvPr>
          <p:cNvSpPr>
            <a:spLocks noChangeAspect="1"/>
          </p:cNvSpPr>
          <p:nvPr/>
        </p:nvSpPr>
        <p:spPr>
          <a:xfrm>
            <a:off x="4058479" y="4275115"/>
            <a:ext cx="137160" cy="137160"/>
          </a:xfrm>
          <a:prstGeom prst="ellipse">
            <a:avLst/>
          </a:prstGeom>
          <a:noFill/>
          <a:ln w="222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AC39FA88-CB0D-FA4E-9229-B504C89C69DC}"/>
              </a:ext>
            </a:extLst>
          </p:cNvPr>
          <p:cNvSpPr>
            <a:spLocks noChangeAspect="1"/>
          </p:cNvSpPr>
          <p:nvPr/>
        </p:nvSpPr>
        <p:spPr>
          <a:xfrm>
            <a:off x="5462080" y="6129526"/>
            <a:ext cx="137160" cy="137160"/>
          </a:xfrm>
          <a:prstGeom prst="ellipse">
            <a:avLst/>
          </a:prstGeom>
          <a:noFill/>
          <a:ln w="222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0DC4C4CF-0999-EC42-A7F2-743A55BCBA08}"/>
              </a:ext>
            </a:extLst>
          </p:cNvPr>
          <p:cNvSpPr>
            <a:spLocks noChangeAspect="1"/>
          </p:cNvSpPr>
          <p:nvPr/>
        </p:nvSpPr>
        <p:spPr>
          <a:xfrm>
            <a:off x="9393752" y="2184961"/>
            <a:ext cx="137160" cy="137160"/>
          </a:xfrm>
          <a:prstGeom prst="ellipse">
            <a:avLst/>
          </a:prstGeom>
          <a:noFill/>
          <a:ln w="222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80C720D7-8287-5449-8035-5ECEF486E620}"/>
              </a:ext>
            </a:extLst>
          </p:cNvPr>
          <p:cNvSpPr>
            <a:spLocks noChangeAspect="1"/>
          </p:cNvSpPr>
          <p:nvPr/>
        </p:nvSpPr>
        <p:spPr>
          <a:xfrm>
            <a:off x="10505525" y="3643772"/>
            <a:ext cx="137160" cy="137160"/>
          </a:xfrm>
          <a:prstGeom prst="ellipse">
            <a:avLst/>
          </a:prstGeom>
          <a:noFill/>
          <a:ln w="222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C9EF77A2-8727-F347-A73A-8ACE90606946}"/>
              </a:ext>
            </a:extLst>
          </p:cNvPr>
          <p:cNvSpPr>
            <a:spLocks noChangeAspect="1"/>
          </p:cNvSpPr>
          <p:nvPr/>
        </p:nvSpPr>
        <p:spPr>
          <a:xfrm>
            <a:off x="3370025" y="2440785"/>
            <a:ext cx="137160" cy="137160"/>
          </a:xfrm>
          <a:prstGeom prst="ellipse">
            <a:avLst/>
          </a:prstGeom>
          <a:noFill/>
          <a:ln w="222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1A6AE436-8849-DB41-BB5A-2F40B51BAF8B}"/>
              </a:ext>
            </a:extLst>
          </p:cNvPr>
          <p:cNvSpPr>
            <a:spLocks noChangeAspect="1"/>
          </p:cNvSpPr>
          <p:nvPr/>
        </p:nvSpPr>
        <p:spPr>
          <a:xfrm>
            <a:off x="4338444" y="3285602"/>
            <a:ext cx="137160" cy="137160"/>
          </a:xfrm>
          <a:prstGeom prst="ellipse">
            <a:avLst/>
          </a:prstGeom>
          <a:noFill/>
          <a:ln w="222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353080F6-74F7-3A49-A8F8-42E8F061AB77}"/>
              </a:ext>
            </a:extLst>
          </p:cNvPr>
          <p:cNvSpPr>
            <a:spLocks noChangeAspect="1"/>
          </p:cNvSpPr>
          <p:nvPr/>
        </p:nvSpPr>
        <p:spPr>
          <a:xfrm>
            <a:off x="3522812" y="3631243"/>
            <a:ext cx="137160" cy="137160"/>
          </a:xfrm>
          <a:prstGeom prst="ellipse">
            <a:avLst/>
          </a:prstGeom>
          <a:noFill/>
          <a:ln w="222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53C5D0C9-330F-9C40-93E2-3F42B46DA116}"/>
              </a:ext>
            </a:extLst>
          </p:cNvPr>
          <p:cNvSpPr>
            <a:spLocks noChangeAspect="1"/>
          </p:cNvSpPr>
          <p:nvPr/>
        </p:nvSpPr>
        <p:spPr>
          <a:xfrm>
            <a:off x="9274945" y="2721903"/>
            <a:ext cx="137160" cy="137160"/>
          </a:xfrm>
          <a:prstGeom prst="ellipse">
            <a:avLst/>
          </a:prstGeom>
          <a:noFill/>
          <a:ln w="222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95D4EC10-F5F9-F64D-8EE9-ECF3F8C2E09C}"/>
              </a:ext>
            </a:extLst>
          </p:cNvPr>
          <p:cNvSpPr>
            <a:spLocks noChangeAspect="1"/>
          </p:cNvSpPr>
          <p:nvPr/>
        </p:nvSpPr>
        <p:spPr>
          <a:xfrm>
            <a:off x="6960367" y="1189950"/>
            <a:ext cx="137160" cy="137160"/>
          </a:xfrm>
          <a:prstGeom prst="ellipse">
            <a:avLst/>
          </a:prstGeom>
          <a:noFill/>
          <a:ln w="222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F80B25DC-C6E0-B74A-9A44-7B573769157B}"/>
              </a:ext>
            </a:extLst>
          </p:cNvPr>
          <p:cNvSpPr>
            <a:spLocks noChangeAspect="1"/>
          </p:cNvSpPr>
          <p:nvPr/>
        </p:nvSpPr>
        <p:spPr>
          <a:xfrm>
            <a:off x="10436945" y="2116381"/>
            <a:ext cx="137160" cy="137160"/>
          </a:xfrm>
          <a:prstGeom prst="ellipse">
            <a:avLst/>
          </a:prstGeom>
          <a:noFill/>
          <a:ln w="222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9CB476D2-3A43-1148-9D92-023F3E6F03DF}"/>
              </a:ext>
            </a:extLst>
          </p:cNvPr>
          <p:cNvSpPr>
            <a:spLocks noChangeAspect="1"/>
          </p:cNvSpPr>
          <p:nvPr/>
        </p:nvSpPr>
        <p:spPr>
          <a:xfrm>
            <a:off x="8586136" y="1436353"/>
            <a:ext cx="137160" cy="137160"/>
          </a:xfrm>
          <a:prstGeom prst="ellipse">
            <a:avLst/>
          </a:prstGeom>
          <a:noFill/>
          <a:ln w="222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C3271F60-FB88-2B4D-AB80-39ED7AC66C41}"/>
              </a:ext>
            </a:extLst>
          </p:cNvPr>
          <p:cNvSpPr>
            <a:spLocks noChangeAspect="1"/>
          </p:cNvSpPr>
          <p:nvPr/>
        </p:nvSpPr>
        <p:spPr>
          <a:xfrm>
            <a:off x="4670240" y="5995035"/>
            <a:ext cx="137160" cy="137160"/>
          </a:xfrm>
          <a:prstGeom prst="ellipse">
            <a:avLst/>
          </a:prstGeom>
          <a:noFill/>
          <a:ln w="222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6112FD16-D24E-CB46-A3DF-35B6A8F641D6}"/>
              </a:ext>
            </a:extLst>
          </p:cNvPr>
          <p:cNvSpPr>
            <a:spLocks noChangeAspect="1"/>
          </p:cNvSpPr>
          <p:nvPr/>
        </p:nvSpPr>
        <p:spPr>
          <a:xfrm>
            <a:off x="6884410" y="6277153"/>
            <a:ext cx="137160" cy="137160"/>
          </a:xfrm>
          <a:prstGeom prst="ellipse">
            <a:avLst/>
          </a:prstGeom>
          <a:noFill/>
          <a:ln w="222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8A212CA8-9663-8E47-9A93-B31C693F1351}"/>
              </a:ext>
            </a:extLst>
          </p:cNvPr>
          <p:cNvSpPr>
            <a:spLocks noChangeAspect="1"/>
          </p:cNvSpPr>
          <p:nvPr/>
        </p:nvSpPr>
        <p:spPr>
          <a:xfrm>
            <a:off x="5086763" y="4442987"/>
            <a:ext cx="137160" cy="137160"/>
          </a:xfrm>
          <a:prstGeom prst="ellipse">
            <a:avLst/>
          </a:prstGeom>
          <a:solidFill>
            <a:schemeClr val="bg2">
              <a:lumMod val="50000"/>
            </a:schemeClr>
          </a:solidFill>
          <a:ln w="222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4BF8F1D3-2EF0-C444-9192-10D1E40070B2}"/>
              </a:ext>
            </a:extLst>
          </p:cNvPr>
          <p:cNvSpPr>
            <a:spLocks noChangeAspect="1"/>
          </p:cNvSpPr>
          <p:nvPr/>
        </p:nvSpPr>
        <p:spPr>
          <a:xfrm>
            <a:off x="3614815" y="5173648"/>
            <a:ext cx="137160" cy="137160"/>
          </a:xfrm>
          <a:prstGeom prst="ellipse">
            <a:avLst/>
          </a:prstGeom>
          <a:noFill/>
          <a:ln w="222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6766A00A-5E9C-C24E-8DB5-46A4A05DAC3E}"/>
              </a:ext>
            </a:extLst>
          </p:cNvPr>
          <p:cNvSpPr>
            <a:spLocks noChangeAspect="1"/>
          </p:cNvSpPr>
          <p:nvPr/>
        </p:nvSpPr>
        <p:spPr>
          <a:xfrm>
            <a:off x="3005530" y="4481172"/>
            <a:ext cx="137160" cy="137160"/>
          </a:xfrm>
          <a:prstGeom prst="ellipse">
            <a:avLst/>
          </a:prstGeom>
          <a:noFill/>
          <a:ln w="222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9EF4D373-2C92-7F4C-B877-AF2606DC8D86}"/>
              </a:ext>
            </a:extLst>
          </p:cNvPr>
          <p:cNvSpPr>
            <a:spLocks noChangeAspect="1"/>
          </p:cNvSpPr>
          <p:nvPr/>
        </p:nvSpPr>
        <p:spPr>
          <a:xfrm>
            <a:off x="3878981" y="5977615"/>
            <a:ext cx="137160" cy="137160"/>
          </a:xfrm>
          <a:prstGeom prst="ellipse">
            <a:avLst/>
          </a:prstGeom>
          <a:solidFill>
            <a:srgbClr val="007600"/>
          </a:solidFill>
          <a:ln w="222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DC165694-792D-004F-8C72-5437BCFE3870}"/>
              </a:ext>
            </a:extLst>
          </p:cNvPr>
          <p:cNvSpPr>
            <a:spLocks noChangeAspect="1"/>
          </p:cNvSpPr>
          <p:nvPr/>
        </p:nvSpPr>
        <p:spPr>
          <a:xfrm>
            <a:off x="2742848" y="5744092"/>
            <a:ext cx="137160" cy="137160"/>
          </a:xfrm>
          <a:prstGeom prst="ellipse">
            <a:avLst/>
          </a:prstGeom>
          <a:noFill/>
          <a:ln w="222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E44FDEBF-4482-F74A-821E-943915DA017B}"/>
              </a:ext>
            </a:extLst>
          </p:cNvPr>
          <p:cNvSpPr>
            <a:spLocks noChangeAspect="1"/>
          </p:cNvSpPr>
          <p:nvPr/>
        </p:nvSpPr>
        <p:spPr>
          <a:xfrm>
            <a:off x="3345901" y="6066828"/>
            <a:ext cx="137160" cy="137160"/>
          </a:xfrm>
          <a:prstGeom prst="ellipse">
            <a:avLst/>
          </a:prstGeom>
          <a:noFill/>
          <a:ln w="222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0A1A65B4-564B-374B-AB23-7DD2C8E2B53B}"/>
              </a:ext>
            </a:extLst>
          </p:cNvPr>
          <p:cNvSpPr>
            <a:spLocks noChangeAspect="1"/>
          </p:cNvSpPr>
          <p:nvPr/>
        </p:nvSpPr>
        <p:spPr>
          <a:xfrm>
            <a:off x="7160942" y="5301432"/>
            <a:ext cx="137160" cy="137160"/>
          </a:xfrm>
          <a:prstGeom prst="ellipse">
            <a:avLst/>
          </a:prstGeom>
          <a:noFill/>
          <a:ln w="222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1945C05A-6884-8146-9D9E-88769A3EEBDA}"/>
              </a:ext>
            </a:extLst>
          </p:cNvPr>
          <p:cNvSpPr>
            <a:spLocks noChangeAspect="1"/>
          </p:cNvSpPr>
          <p:nvPr/>
        </p:nvSpPr>
        <p:spPr>
          <a:xfrm>
            <a:off x="8704001" y="5092175"/>
            <a:ext cx="137160" cy="137160"/>
          </a:xfrm>
          <a:prstGeom prst="ellipse">
            <a:avLst/>
          </a:prstGeom>
          <a:noFill/>
          <a:ln w="222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C5814051-FBEB-904C-83AB-499082B751D6}"/>
              </a:ext>
            </a:extLst>
          </p:cNvPr>
          <p:cNvSpPr>
            <a:spLocks noChangeAspect="1"/>
          </p:cNvSpPr>
          <p:nvPr/>
        </p:nvSpPr>
        <p:spPr>
          <a:xfrm>
            <a:off x="7763681" y="6090189"/>
            <a:ext cx="137160" cy="137160"/>
          </a:xfrm>
          <a:prstGeom prst="ellipse">
            <a:avLst/>
          </a:prstGeom>
          <a:noFill/>
          <a:ln w="222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2BC535BF-0727-9746-838B-B7436829EBE9}"/>
              </a:ext>
            </a:extLst>
          </p:cNvPr>
          <p:cNvSpPr>
            <a:spLocks noChangeAspect="1"/>
          </p:cNvSpPr>
          <p:nvPr/>
        </p:nvSpPr>
        <p:spPr>
          <a:xfrm>
            <a:off x="8437191" y="2653323"/>
            <a:ext cx="137160" cy="137160"/>
          </a:xfrm>
          <a:prstGeom prst="ellipse">
            <a:avLst/>
          </a:prstGeom>
          <a:solidFill>
            <a:srgbClr val="00B0F0"/>
          </a:solidFill>
          <a:ln w="222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FF249883-0D58-9442-800D-B0F1DE213808}"/>
              </a:ext>
            </a:extLst>
          </p:cNvPr>
          <p:cNvSpPr>
            <a:spLocks noChangeAspect="1"/>
          </p:cNvSpPr>
          <p:nvPr/>
        </p:nvSpPr>
        <p:spPr>
          <a:xfrm>
            <a:off x="5089936" y="4450086"/>
            <a:ext cx="137160" cy="13716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222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96F4177A-541E-DC4F-A0DF-8DA08A1F2189}"/>
              </a:ext>
            </a:extLst>
          </p:cNvPr>
          <p:cNvSpPr>
            <a:spLocks noChangeAspect="1"/>
          </p:cNvSpPr>
          <p:nvPr/>
        </p:nvSpPr>
        <p:spPr>
          <a:xfrm>
            <a:off x="4670240" y="5370012"/>
            <a:ext cx="137160" cy="137160"/>
          </a:xfrm>
          <a:prstGeom prst="ellipse">
            <a:avLst/>
          </a:prstGeom>
          <a:solidFill>
            <a:schemeClr val="bg2">
              <a:lumMod val="50000"/>
            </a:schemeClr>
          </a:solidFill>
          <a:ln w="222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BE5705C6-C8ED-104C-8291-030269895CE1}"/>
              </a:ext>
            </a:extLst>
          </p:cNvPr>
          <p:cNvSpPr>
            <a:spLocks noChangeAspect="1"/>
          </p:cNvSpPr>
          <p:nvPr/>
        </p:nvSpPr>
        <p:spPr>
          <a:xfrm>
            <a:off x="6560784" y="1982406"/>
            <a:ext cx="137160" cy="137160"/>
          </a:xfrm>
          <a:prstGeom prst="ellipse">
            <a:avLst/>
          </a:prstGeom>
          <a:solidFill>
            <a:srgbClr val="945200"/>
          </a:solidFill>
          <a:ln w="222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CCEBCA76-8D94-2C4A-BF4D-C2A0E33D9654}"/>
              </a:ext>
            </a:extLst>
          </p:cNvPr>
          <p:cNvSpPr>
            <a:spLocks noChangeAspect="1"/>
          </p:cNvSpPr>
          <p:nvPr/>
        </p:nvSpPr>
        <p:spPr>
          <a:xfrm>
            <a:off x="7626521" y="2008052"/>
            <a:ext cx="137160" cy="137160"/>
          </a:xfrm>
          <a:prstGeom prst="ellipse">
            <a:avLst/>
          </a:prstGeom>
          <a:solidFill>
            <a:srgbClr val="945200"/>
          </a:solidFill>
          <a:ln w="222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A75AB38F-0763-4243-BD3B-98E8B5F51AB2}"/>
              </a:ext>
            </a:extLst>
          </p:cNvPr>
          <p:cNvSpPr>
            <a:spLocks noChangeAspect="1"/>
          </p:cNvSpPr>
          <p:nvPr/>
        </p:nvSpPr>
        <p:spPr>
          <a:xfrm>
            <a:off x="5775343" y="1360565"/>
            <a:ext cx="137160" cy="137160"/>
          </a:xfrm>
          <a:prstGeom prst="ellipse">
            <a:avLst/>
          </a:prstGeom>
          <a:solidFill>
            <a:srgbClr val="945200"/>
          </a:solidFill>
          <a:ln w="222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A0144592-31D1-184D-AFB3-0CD186D50D37}"/>
              </a:ext>
            </a:extLst>
          </p:cNvPr>
          <p:cNvSpPr>
            <a:spLocks noChangeAspect="1"/>
          </p:cNvSpPr>
          <p:nvPr/>
        </p:nvSpPr>
        <p:spPr>
          <a:xfrm>
            <a:off x="4815452" y="736896"/>
            <a:ext cx="137160" cy="137160"/>
          </a:xfrm>
          <a:prstGeom prst="ellipse">
            <a:avLst/>
          </a:prstGeom>
          <a:solidFill>
            <a:srgbClr val="945200"/>
          </a:solidFill>
          <a:ln w="222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5C751D4E-ADCF-9247-841D-E155F02839FF}"/>
              </a:ext>
            </a:extLst>
          </p:cNvPr>
          <p:cNvSpPr>
            <a:spLocks noChangeAspect="1"/>
          </p:cNvSpPr>
          <p:nvPr/>
        </p:nvSpPr>
        <p:spPr>
          <a:xfrm>
            <a:off x="3915927" y="1602444"/>
            <a:ext cx="137160" cy="137160"/>
          </a:xfrm>
          <a:prstGeom prst="ellipse">
            <a:avLst/>
          </a:prstGeom>
          <a:solidFill>
            <a:srgbClr val="945200"/>
          </a:solidFill>
          <a:ln w="222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8179A4CC-DA8C-B243-8183-0CAEDC97C7AA}"/>
              </a:ext>
            </a:extLst>
          </p:cNvPr>
          <p:cNvSpPr>
            <a:spLocks noChangeAspect="1"/>
          </p:cNvSpPr>
          <p:nvPr/>
        </p:nvSpPr>
        <p:spPr>
          <a:xfrm>
            <a:off x="4389132" y="2624747"/>
            <a:ext cx="137160" cy="137160"/>
          </a:xfrm>
          <a:prstGeom prst="ellipse">
            <a:avLst/>
          </a:prstGeom>
          <a:solidFill>
            <a:srgbClr val="945200"/>
          </a:solidFill>
          <a:ln w="222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Oval 138">
            <a:extLst>
              <a:ext uri="{FF2B5EF4-FFF2-40B4-BE49-F238E27FC236}">
                <a16:creationId xmlns:a16="http://schemas.microsoft.com/office/drawing/2014/main" id="{C0E0598B-7AE2-7D47-BEBD-34F0CE6115C7}"/>
              </a:ext>
            </a:extLst>
          </p:cNvPr>
          <p:cNvSpPr>
            <a:spLocks noChangeAspect="1"/>
          </p:cNvSpPr>
          <p:nvPr/>
        </p:nvSpPr>
        <p:spPr>
          <a:xfrm>
            <a:off x="4998599" y="3447080"/>
            <a:ext cx="137160" cy="137160"/>
          </a:xfrm>
          <a:prstGeom prst="ellipse">
            <a:avLst/>
          </a:prstGeom>
          <a:solidFill>
            <a:srgbClr val="945200"/>
          </a:solidFill>
          <a:ln w="222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Oval 139">
            <a:extLst>
              <a:ext uri="{FF2B5EF4-FFF2-40B4-BE49-F238E27FC236}">
                <a16:creationId xmlns:a16="http://schemas.microsoft.com/office/drawing/2014/main" id="{D94184C5-E0A7-3142-B6C8-DFF76682C933}"/>
              </a:ext>
            </a:extLst>
          </p:cNvPr>
          <p:cNvSpPr>
            <a:spLocks noChangeAspect="1"/>
          </p:cNvSpPr>
          <p:nvPr/>
        </p:nvSpPr>
        <p:spPr>
          <a:xfrm>
            <a:off x="9182026" y="3285602"/>
            <a:ext cx="137160" cy="137160"/>
          </a:xfrm>
          <a:prstGeom prst="ellipse">
            <a:avLst/>
          </a:prstGeom>
          <a:solidFill>
            <a:schemeClr val="bg2">
              <a:lumMod val="50000"/>
            </a:schemeClr>
          </a:solidFill>
          <a:ln w="222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Oval 140">
            <a:extLst>
              <a:ext uri="{FF2B5EF4-FFF2-40B4-BE49-F238E27FC236}">
                <a16:creationId xmlns:a16="http://schemas.microsoft.com/office/drawing/2014/main" id="{9A4750DB-59F5-404C-AD64-445B4DB13CD4}"/>
              </a:ext>
            </a:extLst>
          </p:cNvPr>
          <p:cNvSpPr>
            <a:spLocks noChangeAspect="1"/>
          </p:cNvSpPr>
          <p:nvPr/>
        </p:nvSpPr>
        <p:spPr>
          <a:xfrm>
            <a:off x="10061968" y="3023537"/>
            <a:ext cx="137160" cy="137160"/>
          </a:xfrm>
          <a:prstGeom prst="ellipse">
            <a:avLst/>
          </a:prstGeom>
          <a:solidFill>
            <a:schemeClr val="bg2">
              <a:lumMod val="50000"/>
            </a:schemeClr>
          </a:solidFill>
          <a:ln w="222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119578EA-38E3-9C44-A12E-444835E11E56}"/>
              </a:ext>
            </a:extLst>
          </p:cNvPr>
          <p:cNvSpPr>
            <a:spLocks noChangeAspect="1"/>
          </p:cNvSpPr>
          <p:nvPr/>
        </p:nvSpPr>
        <p:spPr>
          <a:xfrm>
            <a:off x="11110893" y="2830898"/>
            <a:ext cx="137160" cy="137160"/>
          </a:xfrm>
          <a:prstGeom prst="ellipse">
            <a:avLst/>
          </a:prstGeom>
          <a:solidFill>
            <a:srgbClr val="FF0000"/>
          </a:solidFill>
          <a:ln w="222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Freeform 142">
            <a:extLst>
              <a:ext uri="{FF2B5EF4-FFF2-40B4-BE49-F238E27FC236}">
                <a16:creationId xmlns:a16="http://schemas.microsoft.com/office/drawing/2014/main" id="{6127B3CB-B60D-AD4C-9660-703FB524BFF3}"/>
              </a:ext>
            </a:extLst>
          </p:cNvPr>
          <p:cNvSpPr/>
          <p:nvPr/>
        </p:nvSpPr>
        <p:spPr>
          <a:xfrm rot="309321">
            <a:off x="5625244" y="3638076"/>
            <a:ext cx="1826746" cy="3071553"/>
          </a:xfrm>
          <a:custGeom>
            <a:avLst/>
            <a:gdLst>
              <a:gd name="connsiteX0" fmla="*/ 0 w 3857625"/>
              <a:gd name="connsiteY0" fmla="*/ 642937 h 3871912"/>
              <a:gd name="connsiteX1" fmla="*/ 185738 w 3857625"/>
              <a:gd name="connsiteY1" fmla="*/ 3128962 h 3871912"/>
              <a:gd name="connsiteX2" fmla="*/ 2443163 w 3857625"/>
              <a:gd name="connsiteY2" fmla="*/ 3871912 h 3871912"/>
              <a:gd name="connsiteX3" fmla="*/ 3857625 w 3857625"/>
              <a:gd name="connsiteY3" fmla="*/ 2114550 h 3871912"/>
              <a:gd name="connsiteX4" fmla="*/ 1943100 w 3857625"/>
              <a:gd name="connsiteY4" fmla="*/ 0 h 3871912"/>
              <a:gd name="connsiteX5" fmla="*/ 0 w 3857625"/>
              <a:gd name="connsiteY5" fmla="*/ 642937 h 3871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57625" h="3871912">
                <a:moveTo>
                  <a:pt x="0" y="642937"/>
                </a:moveTo>
                <a:lnTo>
                  <a:pt x="185738" y="3128962"/>
                </a:lnTo>
                <a:lnTo>
                  <a:pt x="2443163" y="3871912"/>
                </a:lnTo>
                <a:lnTo>
                  <a:pt x="3857625" y="2114550"/>
                </a:lnTo>
                <a:lnTo>
                  <a:pt x="1943100" y="0"/>
                </a:lnTo>
                <a:lnTo>
                  <a:pt x="0" y="642937"/>
                </a:lnTo>
                <a:close/>
              </a:path>
            </a:pathLst>
          </a:cu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Freeform 143">
            <a:extLst>
              <a:ext uri="{FF2B5EF4-FFF2-40B4-BE49-F238E27FC236}">
                <a16:creationId xmlns:a16="http://schemas.microsoft.com/office/drawing/2014/main" id="{A8F5D267-26BC-C947-8753-817F35A63FDD}"/>
              </a:ext>
            </a:extLst>
          </p:cNvPr>
          <p:cNvSpPr/>
          <p:nvPr/>
        </p:nvSpPr>
        <p:spPr>
          <a:xfrm>
            <a:off x="4924330" y="1401661"/>
            <a:ext cx="1233266" cy="1814209"/>
          </a:xfrm>
          <a:custGeom>
            <a:avLst/>
            <a:gdLst>
              <a:gd name="connsiteX0" fmla="*/ 0 w 642938"/>
              <a:gd name="connsiteY0" fmla="*/ 957262 h 1128712"/>
              <a:gd name="connsiteX1" fmla="*/ 328613 w 642938"/>
              <a:gd name="connsiteY1" fmla="*/ 0 h 1128712"/>
              <a:gd name="connsiteX2" fmla="*/ 642938 w 642938"/>
              <a:gd name="connsiteY2" fmla="*/ 814387 h 1128712"/>
              <a:gd name="connsiteX3" fmla="*/ 142875 w 642938"/>
              <a:gd name="connsiteY3" fmla="*/ 1128712 h 1128712"/>
              <a:gd name="connsiteX4" fmla="*/ 0 w 642938"/>
              <a:gd name="connsiteY4" fmla="*/ 957262 h 1128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2938" h="1128712">
                <a:moveTo>
                  <a:pt x="0" y="957262"/>
                </a:moveTo>
                <a:lnTo>
                  <a:pt x="328613" y="0"/>
                </a:lnTo>
                <a:lnTo>
                  <a:pt x="642938" y="814387"/>
                </a:lnTo>
                <a:lnTo>
                  <a:pt x="142875" y="1128712"/>
                </a:lnTo>
                <a:lnTo>
                  <a:pt x="0" y="957262"/>
                </a:lnTo>
                <a:close/>
              </a:path>
            </a:pathLst>
          </a:cu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Oval 145">
            <a:extLst>
              <a:ext uri="{FF2B5EF4-FFF2-40B4-BE49-F238E27FC236}">
                <a16:creationId xmlns:a16="http://schemas.microsoft.com/office/drawing/2014/main" id="{C4A50BAE-9FF1-BE40-91C6-BE13721DD5F2}"/>
              </a:ext>
            </a:extLst>
          </p:cNvPr>
          <p:cNvSpPr>
            <a:spLocks noChangeAspect="1"/>
          </p:cNvSpPr>
          <p:nvPr/>
        </p:nvSpPr>
        <p:spPr>
          <a:xfrm>
            <a:off x="7514041" y="1672932"/>
            <a:ext cx="137160" cy="137160"/>
          </a:xfrm>
          <a:prstGeom prst="ellipse">
            <a:avLst/>
          </a:prstGeom>
          <a:noFill/>
          <a:ln w="222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EC58A86C-751A-F648-8AE6-CFF2C302DC31}"/>
              </a:ext>
            </a:extLst>
          </p:cNvPr>
          <p:cNvCxnSpPr/>
          <p:nvPr/>
        </p:nvCxnSpPr>
        <p:spPr>
          <a:xfrm>
            <a:off x="11198510" y="2917320"/>
            <a:ext cx="514350" cy="401519"/>
          </a:xfrm>
          <a:prstGeom prst="straightConnector1">
            <a:avLst/>
          </a:prstGeom>
          <a:ln w="15875">
            <a:solidFill>
              <a:srgbClr val="FF0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7CCF5570-0EDE-8F49-94E4-EA85167D20E6}"/>
              </a:ext>
            </a:extLst>
          </p:cNvPr>
          <p:cNvCxnSpPr>
            <a:cxnSpLocks/>
          </p:cNvCxnSpPr>
          <p:nvPr/>
        </p:nvCxnSpPr>
        <p:spPr>
          <a:xfrm flipV="1">
            <a:off x="4005744" y="5669632"/>
            <a:ext cx="499988" cy="376142"/>
          </a:xfrm>
          <a:prstGeom prst="straightConnector1">
            <a:avLst/>
          </a:prstGeom>
          <a:ln w="15875">
            <a:solidFill>
              <a:srgbClr val="0076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TextBox 151">
            <a:extLst>
              <a:ext uri="{FF2B5EF4-FFF2-40B4-BE49-F238E27FC236}">
                <a16:creationId xmlns:a16="http://schemas.microsoft.com/office/drawing/2014/main" id="{48BD2283-5EB5-C744-99F4-FE6F7E4E8C96}"/>
              </a:ext>
            </a:extLst>
          </p:cNvPr>
          <p:cNvSpPr txBox="1"/>
          <p:nvPr/>
        </p:nvSpPr>
        <p:spPr>
          <a:xfrm>
            <a:off x="10792879" y="2227478"/>
            <a:ext cx="7217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GOAL</a:t>
            </a:r>
          </a:p>
          <a:p>
            <a:pPr algn="ctr"/>
            <a:r>
              <a:rPr lang="en-US" b="1" dirty="0">
                <a:solidFill>
                  <a:srgbClr val="FF0000"/>
                </a:solidFill>
              </a:rPr>
              <a:t>POSE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36E68956-A7BC-9D47-896F-D3AE4BDF33CA}"/>
              </a:ext>
            </a:extLst>
          </p:cNvPr>
          <p:cNvSpPr txBox="1"/>
          <p:nvPr/>
        </p:nvSpPr>
        <p:spPr>
          <a:xfrm>
            <a:off x="3563577" y="6086095"/>
            <a:ext cx="7679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007600"/>
                </a:solidFill>
              </a:rPr>
              <a:t>START</a:t>
            </a:r>
          </a:p>
          <a:p>
            <a:pPr algn="ctr"/>
            <a:r>
              <a:rPr lang="en-US" b="1" dirty="0">
                <a:solidFill>
                  <a:srgbClr val="007600"/>
                </a:solidFill>
              </a:rPr>
              <a:t>POSE</a:t>
            </a:r>
          </a:p>
        </p:txBody>
      </p:sp>
      <p:sp>
        <p:nvSpPr>
          <p:cNvPr id="154" name="Oval 153">
            <a:extLst>
              <a:ext uri="{FF2B5EF4-FFF2-40B4-BE49-F238E27FC236}">
                <a16:creationId xmlns:a16="http://schemas.microsoft.com/office/drawing/2014/main" id="{52A1736D-6AB9-D24B-80CD-B5746E1AB392}"/>
              </a:ext>
            </a:extLst>
          </p:cNvPr>
          <p:cNvSpPr>
            <a:spLocks noChangeAspect="1"/>
          </p:cNvSpPr>
          <p:nvPr/>
        </p:nvSpPr>
        <p:spPr>
          <a:xfrm>
            <a:off x="8437191" y="2653323"/>
            <a:ext cx="137160" cy="137160"/>
          </a:xfrm>
          <a:prstGeom prst="ellipse">
            <a:avLst/>
          </a:prstGeom>
          <a:solidFill>
            <a:srgbClr val="00B0F0"/>
          </a:solidFill>
          <a:ln w="222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4B16ADAD-F103-6442-888D-747EB237A232}"/>
              </a:ext>
            </a:extLst>
          </p:cNvPr>
          <p:cNvSpPr txBox="1"/>
          <p:nvPr/>
        </p:nvSpPr>
        <p:spPr>
          <a:xfrm>
            <a:off x="187540" y="1079714"/>
            <a:ext cx="31824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§"/>
            </a:pPr>
            <a:r>
              <a:rPr lang="en-US" dirty="0">
                <a:solidFill>
                  <a:srgbClr val="0070C0"/>
                </a:solidFill>
                <a:latin typeface="Minion Pro" panose="02040503050306020203" pitchFamily="18" charset="0"/>
              </a:rPr>
              <a:t>The inadmissibility of N* is more the fault of the path taken to reach there, than of “itself”</a:t>
            </a:r>
          </a:p>
        </p:txBody>
      </p:sp>
      <p:pic>
        <p:nvPicPr>
          <p:cNvPr id="156" name="Picture 155">
            <a:extLst>
              <a:ext uri="{FF2B5EF4-FFF2-40B4-BE49-F238E27FC236}">
                <a16:creationId xmlns:a16="http://schemas.microsoft.com/office/drawing/2014/main" id="{8D1C86E6-1EB5-AB43-8B38-348260C30E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3798" y="2375012"/>
            <a:ext cx="368502" cy="229290"/>
          </a:xfrm>
          <a:prstGeom prst="rect">
            <a:avLst/>
          </a:prstGeom>
        </p:spPr>
      </p:pic>
      <p:sp>
        <p:nvSpPr>
          <p:cNvPr id="157" name="Rectangle 156">
            <a:extLst>
              <a:ext uri="{FF2B5EF4-FFF2-40B4-BE49-F238E27FC236}">
                <a16:creationId xmlns:a16="http://schemas.microsoft.com/office/drawing/2014/main" id="{98ACB200-E38C-4341-B16B-224831FED701}"/>
              </a:ext>
            </a:extLst>
          </p:cNvPr>
          <p:cNvSpPr/>
          <p:nvPr/>
        </p:nvSpPr>
        <p:spPr>
          <a:xfrm>
            <a:off x="200723" y="4425734"/>
            <a:ext cx="285758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buFont typeface="Wingdings" pitchFamily="2" charset="2"/>
              <a:buChar char="§"/>
            </a:pPr>
            <a:r>
              <a:rPr lang="en-US" dirty="0">
                <a:solidFill>
                  <a:srgbClr val="0070C0"/>
                </a:solidFill>
                <a:latin typeface="Minion Pro" panose="02040503050306020203" pitchFamily="18" charset="0"/>
              </a:rPr>
              <a:t>HA* resumes at this point, causing a redirection of the search</a:t>
            </a:r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21D19BE0-5B5D-0842-893A-335EAD9D9C08}"/>
              </a:ext>
            </a:extLst>
          </p:cNvPr>
          <p:cNvSpPr/>
          <p:nvPr/>
        </p:nvSpPr>
        <p:spPr>
          <a:xfrm>
            <a:off x="163079" y="2799395"/>
            <a:ext cx="319722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buFont typeface="Wingdings" pitchFamily="2" charset="2"/>
              <a:buChar char="§"/>
            </a:pPr>
            <a:r>
              <a:rPr lang="en-US" dirty="0">
                <a:solidFill>
                  <a:srgbClr val="0070C0"/>
                </a:solidFill>
                <a:latin typeface="Minion Pro" panose="02040503050306020203" pitchFamily="18" charset="0"/>
              </a:rPr>
              <a:t>When an inadmissible node is encountered, we backtrack until a stopping criterion is met</a:t>
            </a:r>
          </a:p>
        </p:txBody>
      </p:sp>
      <p:sp>
        <p:nvSpPr>
          <p:cNvPr id="159" name="Rectangle 158">
            <a:extLst>
              <a:ext uri="{FF2B5EF4-FFF2-40B4-BE49-F238E27FC236}">
                <a16:creationId xmlns:a16="http://schemas.microsoft.com/office/drawing/2014/main" id="{4051895A-EF33-2E44-9015-89A179D17ED7}"/>
              </a:ext>
            </a:extLst>
          </p:cNvPr>
          <p:cNvSpPr/>
          <p:nvPr/>
        </p:nvSpPr>
        <p:spPr>
          <a:xfrm>
            <a:off x="11621420" y="6193178"/>
            <a:ext cx="182880" cy="4572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0" name="Rectangle 159">
            <a:extLst>
              <a:ext uri="{FF2B5EF4-FFF2-40B4-BE49-F238E27FC236}">
                <a16:creationId xmlns:a16="http://schemas.microsoft.com/office/drawing/2014/main" id="{177E3C6D-D26E-7748-86FF-B55802D9C42C}"/>
              </a:ext>
            </a:extLst>
          </p:cNvPr>
          <p:cNvSpPr/>
          <p:nvPr/>
        </p:nvSpPr>
        <p:spPr>
          <a:xfrm>
            <a:off x="11629128" y="5744615"/>
            <a:ext cx="182880" cy="4572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45F67FCB-9A75-1F4D-8861-9A0A8D84339E}"/>
              </a:ext>
            </a:extLst>
          </p:cNvPr>
          <p:cNvSpPr/>
          <p:nvPr/>
        </p:nvSpPr>
        <p:spPr>
          <a:xfrm>
            <a:off x="11624179" y="5296947"/>
            <a:ext cx="182880" cy="4572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8B14AFCA-7ECB-A24C-AC0A-BA50314DB3B2}"/>
              </a:ext>
            </a:extLst>
          </p:cNvPr>
          <p:cNvSpPr/>
          <p:nvPr/>
        </p:nvSpPr>
        <p:spPr>
          <a:xfrm>
            <a:off x="11618673" y="4849279"/>
            <a:ext cx="182880" cy="4572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3" name="Rectangle 162">
            <a:extLst>
              <a:ext uri="{FF2B5EF4-FFF2-40B4-BE49-F238E27FC236}">
                <a16:creationId xmlns:a16="http://schemas.microsoft.com/office/drawing/2014/main" id="{77EF89D6-5854-AB42-ACBB-8D3306EA2493}"/>
              </a:ext>
            </a:extLst>
          </p:cNvPr>
          <p:cNvSpPr/>
          <p:nvPr/>
        </p:nvSpPr>
        <p:spPr>
          <a:xfrm>
            <a:off x="11629128" y="4402184"/>
            <a:ext cx="182880" cy="45720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2E024EEE-0DC2-5040-9391-56769594E841}"/>
              </a:ext>
            </a:extLst>
          </p:cNvPr>
          <p:cNvSpPr/>
          <p:nvPr/>
        </p:nvSpPr>
        <p:spPr>
          <a:xfrm>
            <a:off x="11625387" y="3953048"/>
            <a:ext cx="182880" cy="457200"/>
          </a:xfrm>
          <a:prstGeom prst="rect">
            <a:avLst/>
          </a:prstGeom>
          <a:solidFill>
            <a:srgbClr val="5627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7F4DF1A6-CEB6-9547-8948-7A831CCC43C5}"/>
              </a:ext>
            </a:extLst>
          </p:cNvPr>
          <p:cNvCxnSpPr>
            <a:cxnSpLocks/>
          </p:cNvCxnSpPr>
          <p:nvPr/>
        </p:nvCxnSpPr>
        <p:spPr>
          <a:xfrm>
            <a:off x="11339574" y="4271646"/>
            <a:ext cx="4572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7" name="Picture 166">
            <a:extLst>
              <a:ext uri="{FF2B5EF4-FFF2-40B4-BE49-F238E27FC236}">
                <a16:creationId xmlns:a16="http://schemas.microsoft.com/office/drawing/2014/main" id="{16C531D1-9826-1346-AA49-96D6D58D3A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16118" y="4058329"/>
            <a:ext cx="349994" cy="274320"/>
          </a:xfrm>
          <a:prstGeom prst="rect">
            <a:avLst/>
          </a:prstGeom>
        </p:spPr>
      </p:pic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C545F2F0-2EC6-3B41-BFB9-D15A68B291B0}"/>
              </a:ext>
            </a:extLst>
          </p:cNvPr>
          <p:cNvCxnSpPr>
            <a:cxnSpLocks/>
          </p:cNvCxnSpPr>
          <p:nvPr/>
        </p:nvCxnSpPr>
        <p:spPr>
          <a:xfrm>
            <a:off x="11390073" y="6645622"/>
            <a:ext cx="4572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9" name="Picture 168">
            <a:extLst>
              <a:ext uri="{FF2B5EF4-FFF2-40B4-BE49-F238E27FC236}">
                <a16:creationId xmlns:a16="http://schemas.microsoft.com/office/drawing/2014/main" id="{68293F7B-6089-DD48-B086-8D4824D725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18075" y="6479658"/>
            <a:ext cx="203200" cy="330200"/>
          </a:xfrm>
          <a:prstGeom prst="rect">
            <a:avLst/>
          </a:prstGeom>
        </p:spPr>
      </p:pic>
      <p:sp>
        <p:nvSpPr>
          <p:cNvPr id="170" name="Oval 169">
            <a:extLst>
              <a:ext uri="{FF2B5EF4-FFF2-40B4-BE49-F238E27FC236}">
                <a16:creationId xmlns:a16="http://schemas.microsoft.com/office/drawing/2014/main" id="{A76A2FB7-5914-AE43-BB38-9939928E173D}"/>
              </a:ext>
            </a:extLst>
          </p:cNvPr>
          <p:cNvSpPr>
            <a:spLocks noChangeAspect="1"/>
          </p:cNvSpPr>
          <p:nvPr/>
        </p:nvSpPr>
        <p:spPr>
          <a:xfrm>
            <a:off x="5451699" y="3366819"/>
            <a:ext cx="137160" cy="137160"/>
          </a:xfrm>
          <a:prstGeom prst="ellipse">
            <a:avLst/>
          </a:prstGeom>
          <a:solidFill>
            <a:schemeClr val="bg2">
              <a:lumMod val="50000"/>
            </a:schemeClr>
          </a:solidFill>
          <a:ln w="222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Oval 148">
            <a:extLst>
              <a:ext uri="{FF2B5EF4-FFF2-40B4-BE49-F238E27FC236}">
                <a16:creationId xmlns:a16="http://schemas.microsoft.com/office/drawing/2014/main" id="{5FE031FF-6494-0742-A657-79DEEC289A32}"/>
              </a:ext>
            </a:extLst>
          </p:cNvPr>
          <p:cNvSpPr>
            <a:spLocks noChangeAspect="1"/>
          </p:cNvSpPr>
          <p:nvPr/>
        </p:nvSpPr>
        <p:spPr>
          <a:xfrm>
            <a:off x="5453065" y="3367096"/>
            <a:ext cx="137160" cy="137160"/>
          </a:xfrm>
          <a:prstGeom prst="ellipse">
            <a:avLst/>
          </a:prstGeom>
          <a:solidFill>
            <a:srgbClr val="FF85FF"/>
          </a:solidFill>
          <a:ln w="222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D833926D-AB7A-8A4C-8557-7C53EF0848EA}"/>
              </a:ext>
            </a:extLst>
          </p:cNvPr>
          <p:cNvSpPr>
            <a:spLocks noChangeAspect="1"/>
          </p:cNvSpPr>
          <p:nvPr/>
        </p:nvSpPr>
        <p:spPr>
          <a:xfrm>
            <a:off x="6561085" y="3285602"/>
            <a:ext cx="137160" cy="137160"/>
          </a:xfrm>
          <a:prstGeom prst="ellipse">
            <a:avLst/>
          </a:prstGeom>
          <a:solidFill>
            <a:schemeClr val="bg2">
              <a:lumMod val="50000"/>
            </a:schemeClr>
          </a:solidFill>
          <a:ln w="222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Oval 147">
            <a:extLst>
              <a:ext uri="{FF2B5EF4-FFF2-40B4-BE49-F238E27FC236}">
                <a16:creationId xmlns:a16="http://schemas.microsoft.com/office/drawing/2014/main" id="{00E27434-E22D-B34A-9322-54C94B314FC0}"/>
              </a:ext>
            </a:extLst>
          </p:cNvPr>
          <p:cNvSpPr>
            <a:spLocks noChangeAspect="1"/>
          </p:cNvSpPr>
          <p:nvPr/>
        </p:nvSpPr>
        <p:spPr>
          <a:xfrm>
            <a:off x="6562740" y="3290889"/>
            <a:ext cx="137160" cy="137160"/>
          </a:xfrm>
          <a:prstGeom prst="ellipse">
            <a:avLst/>
          </a:prstGeom>
          <a:solidFill>
            <a:srgbClr val="FF85FF"/>
          </a:solidFill>
          <a:ln w="222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Oval 171">
            <a:extLst>
              <a:ext uri="{FF2B5EF4-FFF2-40B4-BE49-F238E27FC236}">
                <a16:creationId xmlns:a16="http://schemas.microsoft.com/office/drawing/2014/main" id="{9DDE7C37-E7C7-AA4E-8E3D-76F4D6D23D52}"/>
              </a:ext>
            </a:extLst>
          </p:cNvPr>
          <p:cNvSpPr>
            <a:spLocks noChangeAspect="1"/>
          </p:cNvSpPr>
          <p:nvPr/>
        </p:nvSpPr>
        <p:spPr>
          <a:xfrm>
            <a:off x="7656330" y="3242026"/>
            <a:ext cx="137160" cy="137160"/>
          </a:xfrm>
          <a:prstGeom prst="ellipse">
            <a:avLst/>
          </a:prstGeom>
          <a:solidFill>
            <a:schemeClr val="bg2">
              <a:lumMod val="50000"/>
            </a:schemeClr>
          </a:solidFill>
          <a:ln w="222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Oval 146">
            <a:extLst>
              <a:ext uri="{FF2B5EF4-FFF2-40B4-BE49-F238E27FC236}">
                <a16:creationId xmlns:a16="http://schemas.microsoft.com/office/drawing/2014/main" id="{D927E992-0DB0-B54D-AF89-BE62F0841DFE}"/>
              </a:ext>
            </a:extLst>
          </p:cNvPr>
          <p:cNvSpPr>
            <a:spLocks noChangeAspect="1"/>
          </p:cNvSpPr>
          <p:nvPr/>
        </p:nvSpPr>
        <p:spPr>
          <a:xfrm>
            <a:off x="7653339" y="3238498"/>
            <a:ext cx="137160" cy="137160"/>
          </a:xfrm>
          <a:prstGeom prst="ellipse">
            <a:avLst/>
          </a:prstGeom>
          <a:solidFill>
            <a:srgbClr val="FF85FF"/>
          </a:solidFill>
          <a:ln w="222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Oval 181">
            <a:extLst>
              <a:ext uri="{FF2B5EF4-FFF2-40B4-BE49-F238E27FC236}">
                <a16:creationId xmlns:a16="http://schemas.microsoft.com/office/drawing/2014/main" id="{02D38EA5-D208-B84D-A7A6-E5333C183570}"/>
              </a:ext>
            </a:extLst>
          </p:cNvPr>
          <p:cNvSpPr>
            <a:spLocks noChangeAspect="1"/>
          </p:cNvSpPr>
          <p:nvPr/>
        </p:nvSpPr>
        <p:spPr>
          <a:xfrm>
            <a:off x="4996670" y="3441726"/>
            <a:ext cx="137160" cy="137160"/>
          </a:xfrm>
          <a:prstGeom prst="ellipse">
            <a:avLst/>
          </a:prstGeom>
          <a:noFill/>
          <a:ln w="222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" name="Oval 182">
            <a:extLst>
              <a:ext uri="{FF2B5EF4-FFF2-40B4-BE49-F238E27FC236}">
                <a16:creationId xmlns:a16="http://schemas.microsoft.com/office/drawing/2014/main" id="{76FDC19A-8274-E640-AB20-40C6C5546B92}"/>
              </a:ext>
            </a:extLst>
          </p:cNvPr>
          <p:cNvSpPr>
            <a:spLocks noChangeAspect="1"/>
          </p:cNvSpPr>
          <p:nvPr/>
        </p:nvSpPr>
        <p:spPr>
          <a:xfrm>
            <a:off x="3911087" y="1598977"/>
            <a:ext cx="137160" cy="137160"/>
          </a:xfrm>
          <a:prstGeom prst="ellipse">
            <a:avLst/>
          </a:prstGeom>
          <a:noFill/>
          <a:ln w="222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Oval 183">
            <a:extLst>
              <a:ext uri="{FF2B5EF4-FFF2-40B4-BE49-F238E27FC236}">
                <a16:creationId xmlns:a16="http://schemas.microsoft.com/office/drawing/2014/main" id="{BD465BF8-4FE2-5E40-8106-D8406E9067DB}"/>
              </a:ext>
            </a:extLst>
          </p:cNvPr>
          <p:cNvSpPr>
            <a:spLocks noChangeAspect="1"/>
          </p:cNvSpPr>
          <p:nvPr/>
        </p:nvSpPr>
        <p:spPr>
          <a:xfrm>
            <a:off x="4398327" y="2612864"/>
            <a:ext cx="137160" cy="137160"/>
          </a:xfrm>
          <a:prstGeom prst="ellipse">
            <a:avLst/>
          </a:prstGeom>
          <a:noFill/>
          <a:ln w="222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Oval 184">
            <a:extLst>
              <a:ext uri="{FF2B5EF4-FFF2-40B4-BE49-F238E27FC236}">
                <a16:creationId xmlns:a16="http://schemas.microsoft.com/office/drawing/2014/main" id="{F3756409-C784-4045-866E-AA9813FD3CF5}"/>
              </a:ext>
            </a:extLst>
          </p:cNvPr>
          <p:cNvSpPr>
            <a:spLocks noChangeAspect="1"/>
          </p:cNvSpPr>
          <p:nvPr/>
        </p:nvSpPr>
        <p:spPr>
          <a:xfrm>
            <a:off x="4822970" y="728471"/>
            <a:ext cx="137160" cy="137160"/>
          </a:xfrm>
          <a:prstGeom prst="ellipse">
            <a:avLst/>
          </a:prstGeom>
          <a:noFill/>
          <a:ln w="222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Oval 185">
            <a:extLst>
              <a:ext uri="{FF2B5EF4-FFF2-40B4-BE49-F238E27FC236}">
                <a16:creationId xmlns:a16="http://schemas.microsoft.com/office/drawing/2014/main" id="{6EDEB793-FA2A-A34D-9453-C7143E2E4630}"/>
              </a:ext>
            </a:extLst>
          </p:cNvPr>
          <p:cNvSpPr>
            <a:spLocks noChangeAspect="1"/>
          </p:cNvSpPr>
          <p:nvPr/>
        </p:nvSpPr>
        <p:spPr>
          <a:xfrm>
            <a:off x="5788381" y="1341291"/>
            <a:ext cx="137160" cy="137160"/>
          </a:xfrm>
          <a:prstGeom prst="ellipse">
            <a:avLst/>
          </a:prstGeom>
          <a:noFill/>
          <a:ln w="222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Oval 186">
            <a:extLst>
              <a:ext uri="{FF2B5EF4-FFF2-40B4-BE49-F238E27FC236}">
                <a16:creationId xmlns:a16="http://schemas.microsoft.com/office/drawing/2014/main" id="{A1F353AE-DF9C-164F-B586-870A47B93214}"/>
              </a:ext>
            </a:extLst>
          </p:cNvPr>
          <p:cNvSpPr>
            <a:spLocks noChangeAspect="1"/>
          </p:cNvSpPr>
          <p:nvPr/>
        </p:nvSpPr>
        <p:spPr>
          <a:xfrm>
            <a:off x="6560784" y="1971323"/>
            <a:ext cx="137160" cy="137160"/>
          </a:xfrm>
          <a:prstGeom prst="ellipse">
            <a:avLst/>
          </a:prstGeom>
          <a:noFill/>
          <a:ln w="222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" name="Oval 187">
            <a:extLst>
              <a:ext uri="{FF2B5EF4-FFF2-40B4-BE49-F238E27FC236}">
                <a16:creationId xmlns:a16="http://schemas.microsoft.com/office/drawing/2014/main" id="{A847EA7A-98E3-814D-91C0-0B887DE3A136}"/>
              </a:ext>
            </a:extLst>
          </p:cNvPr>
          <p:cNvSpPr>
            <a:spLocks noChangeAspect="1"/>
          </p:cNvSpPr>
          <p:nvPr/>
        </p:nvSpPr>
        <p:spPr>
          <a:xfrm>
            <a:off x="7624565" y="2018803"/>
            <a:ext cx="137160" cy="137160"/>
          </a:xfrm>
          <a:prstGeom prst="ellipse">
            <a:avLst/>
          </a:prstGeom>
          <a:noFill/>
          <a:ln w="222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Oval 188">
            <a:extLst>
              <a:ext uri="{FF2B5EF4-FFF2-40B4-BE49-F238E27FC236}">
                <a16:creationId xmlns:a16="http://schemas.microsoft.com/office/drawing/2014/main" id="{AD378124-43BA-A44F-898A-EC853EA47E0A}"/>
              </a:ext>
            </a:extLst>
          </p:cNvPr>
          <p:cNvSpPr>
            <a:spLocks noChangeAspect="1"/>
          </p:cNvSpPr>
          <p:nvPr/>
        </p:nvSpPr>
        <p:spPr>
          <a:xfrm>
            <a:off x="9182026" y="3287687"/>
            <a:ext cx="137160" cy="137160"/>
          </a:xfrm>
          <a:prstGeom prst="ellipse">
            <a:avLst/>
          </a:prstGeom>
          <a:noFill/>
          <a:ln w="222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Oval 189">
            <a:extLst>
              <a:ext uri="{FF2B5EF4-FFF2-40B4-BE49-F238E27FC236}">
                <a16:creationId xmlns:a16="http://schemas.microsoft.com/office/drawing/2014/main" id="{55EC89AE-3840-3842-9B67-1F14B4AA3C06}"/>
              </a:ext>
            </a:extLst>
          </p:cNvPr>
          <p:cNvSpPr>
            <a:spLocks noChangeAspect="1"/>
          </p:cNvSpPr>
          <p:nvPr/>
        </p:nvSpPr>
        <p:spPr>
          <a:xfrm>
            <a:off x="10071983" y="3017596"/>
            <a:ext cx="137160" cy="137160"/>
          </a:xfrm>
          <a:prstGeom prst="ellipse">
            <a:avLst/>
          </a:prstGeom>
          <a:noFill/>
          <a:ln w="222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Rectangle 190">
            <a:extLst>
              <a:ext uri="{FF2B5EF4-FFF2-40B4-BE49-F238E27FC236}">
                <a16:creationId xmlns:a16="http://schemas.microsoft.com/office/drawing/2014/main" id="{7795C881-2EDC-6A4F-B759-7956CF6ACC96}"/>
              </a:ext>
            </a:extLst>
          </p:cNvPr>
          <p:cNvSpPr/>
          <p:nvPr/>
        </p:nvSpPr>
        <p:spPr>
          <a:xfrm>
            <a:off x="11631168" y="4919795"/>
            <a:ext cx="182880" cy="82296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2" name="Rectangle 191">
            <a:extLst>
              <a:ext uri="{FF2B5EF4-FFF2-40B4-BE49-F238E27FC236}">
                <a16:creationId xmlns:a16="http://schemas.microsoft.com/office/drawing/2014/main" id="{34CEF1B7-6B82-5F4F-BAEB-7FA36AA0CAF1}"/>
              </a:ext>
            </a:extLst>
          </p:cNvPr>
          <p:cNvSpPr/>
          <p:nvPr/>
        </p:nvSpPr>
        <p:spPr>
          <a:xfrm>
            <a:off x="11621875" y="4467786"/>
            <a:ext cx="182880" cy="4572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5" name="Rectangle 164">
            <a:extLst>
              <a:ext uri="{FF2B5EF4-FFF2-40B4-BE49-F238E27FC236}">
                <a16:creationId xmlns:a16="http://schemas.microsoft.com/office/drawing/2014/main" id="{D0F15FCE-B634-BF4E-B2F7-7609CCB573F6}"/>
              </a:ext>
            </a:extLst>
          </p:cNvPr>
          <p:cNvSpPr/>
          <p:nvPr/>
        </p:nvSpPr>
        <p:spPr>
          <a:xfrm>
            <a:off x="11621420" y="4268182"/>
            <a:ext cx="182880" cy="237744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94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xit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9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2" presetClass="exit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32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22" presetClass="exit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45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22" presetClass="exit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54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000"/>
                            </p:stCondLst>
                            <p:childTnLst>
                              <p:par>
                                <p:cTn id="5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"/>
                            </p:stCondLst>
                            <p:childTnLst>
                              <p:par>
                                <p:cTn id="7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000"/>
                            </p:stCondLst>
                            <p:childTnLst>
                              <p:par>
                                <p:cTn id="7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500"/>
                            </p:stCondLst>
                            <p:childTnLst>
                              <p:par>
                                <p:cTn id="7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1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2000"/>
                            </p:stCondLst>
                            <p:childTnLst>
                              <p:par>
                                <p:cTn id="8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2500"/>
                            </p:stCondLst>
                            <p:childTnLst>
                              <p:par>
                                <p:cTn id="8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9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3000"/>
                            </p:stCondLst>
                            <p:childTnLst>
                              <p:par>
                                <p:cTn id="9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3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3500"/>
                            </p:stCondLst>
                            <p:childTnLst>
                              <p:par>
                                <p:cTn id="9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7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4000"/>
                            </p:stCondLst>
                            <p:childTnLst>
                              <p:par>
                                <p:cTn id="9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4500"/>
                            </p:stCondLst>
                            <p:childTnLst>
                              <p:par>
                                <p:cTn id="10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5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5000"/>
                            </p:stCondLst>
                            <p:childTnLst>
                              <p:par>
                                <p:cTn id="10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5500"/>
                            </p:stCondLst>
                            <p:childTnLst>
                              <p:par>
                                <p:cTn id="11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3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6000"/>
                            </p:stCondLst>
                            <p:childTnLst>
                              <p:par>
                                <p:cTn id="1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6500"/>
                            </p:stCondLst>
                            <p:childTnLst>
                              <p:par>
                                <p:cTn id="11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6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500"/>
                            </p:stCondLst>
                            <p:childTnLst>
                              <p:par>
                                <p:cTn id="12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0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1000"/>
                            </p:stCondLst>
                            <p:childTnLst>
                              <p:par>
                                <p:cTn id="13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4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1500"/>
                            </p:stCondLst>
                            <p:childTnLst>
                              <p:par>
                                <p:cTn id="1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8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2000"/>
                            </p:stCondLst>
                            <p:childTnLst>
                              <p:par>
                                <p:cTn id="14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2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" grpId="0" animBg="1"/>
      <p:bldP spid="176" grpId="0" animBg="1"/>
      <p:bldP spid="178" grpId="0" animBg="1"/>
      <p:bldP spid="179" grpId="0" animBg="1"/>
      <p:bldP spid="89" grpId="0" animBg="1"/>
      <p:bldP spid="91" grpId="0" animBg="1"/>
      <p:bldP spid="92" grpId="0" animBg="1"/>
      <p:bldP spid="93" grpId="0" animBg="1"/>
      <p:bldP spid="94" grpId="0" animBg="1"/>
      <p:bldP spid="131" grpId="0" animBg="1"/>
      <p:bldP spid="133" grpId="0" animBg="1"/>
      <p:bldP spid="134" grpId="0" animBg="1"/>
      <p:bldP spid="135" grpId="0" animBg="1"/>
      <p:bldP spid="136" grpId="0" animBg="1"/>
      <p:bldP spid="137" grpId="0" animBg="1"/>
      <p:bldP spid="138" grpId="0" animBg="1"/>
      <p:bldP spid="139" grpId="0" animBg="1"/>
      <p:bldP spid="140" grpId="0" animBg="1"/>
      <p:bldP spid="141" grpId="0" animBg="1"/>
      <p:bldP spid="157" grpId="0"/>
      <p:bldP spid="158" grpId="0"/>
      <p:bldP spid="161" grpId="0" animBg="1"/>
      <p:bldP spid="162" grpId="0" animBg="1"/>
      <p:bldP spid="163" grpId="0" animBg="1"/>
      <p:bldP spid="164" grpId="0" animBg="1"/>
      <p:bldP spid="149" grpId="0" animBg="1"/>
      <p:bldP spid="148" grpId="0" animBg="1"/>
      <p:bldP spid="147" grpId="0" animBg="1"/>
      <p:bldP spid="191" grpId="0" animBg="1"/>
      <p:bldP spid="19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9BBDB02-ADD3-4CD5-9835-1623933CA7B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9000"/>
          </a:blip>
          <a:srcRect b="71404"/>
          <a:stretch/>
        </p:blipFill>
        <p:spPr>
          <a:xfrm>
            <a:off x="0" y="0"/>
            <a:ext cx="12207240" cy="66408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88ACCAA-8676-4183-93C5-F9E1F8B66323}"/>
              </a:ext>
            </a:extLst>
          </p:cNvPr>
          <p:cNvSpPr txBox="1"/>
          <p:nvPr/>
        </p:nvSpPr>
        <p:spPr>
          <a:xfrm>
            <a:off x="200723" y="17751"/>
            <a:ext cx="47275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BB0000"/>
                </a:solidFill>
                <a:latin typeface="Minion Pro" panose="02040503050306020203" pitchFamily="18" charset="0"/>
              </a:rPr>
              <a:t>Backtracking Hybrid-A*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F22272-0CD3-460A-8634-1AE8DEC589E0}"/>
              </a:ext>
            </a:extLst>
          </p:cNvPr>
          <p:cNvSpPr txBox="1"/>
          <p:nvPr/>
        </p:nvSpPr>
        <p:spPr>
          <a:xfrm>
            <a:off x="773461" y="1008133"/>
            <a:ext cx="54825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Mechanics of Backtracking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AE5502-BDEA-40B8-BB53-438840AEE8A5}"/>
              </a:ext>
            </a:extLst>
          </p:cNvPr>
          <p:cNvSpPr txBox="1"/>
          <p:nvPr/>
        </p:nvSpPr>
        <p:spPr>
          <a:xfrm>
            <a:off x="773461" y="1600723"/>
            <a:ext cx="109708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Minion Pro" panose="02040503050306020203"/>
              </a:rPr>
              <a:t>To restart the search from the node where the backward march ended, all children of the stop node must be removed from the visited set and frontier.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Minion Pro" panose="02040503050306020203"/>
              </a:rPr>
              <a:t>Released back into the open set.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247B64-AEA2-43AE-AD7C-BD43E75567FA}"/>
              </a:ext>
            </a:extLst>
          </p:cNvPr>
          <p:cNvSpPr txBox="1"/>
          <p:nvPr/>
        </p:nvSpPr>
        <p:spPr>
          <a:xfrm>
            <a:off x="836264" y="3237436"/>
            <a:ext cx="10970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045CF2-CBCB-416E-BD56-827411ED85E0}"/>
              </a:ext>
            </a:extLst>
          </p:cNvPr>
          <p:cNvSpPr txBox="1"/>
          <p:nvPr/>
        </p:nvSpPr>
        <p:spPr>
          <a:xfrm>
            <a:off x="773461" y="2492764"/>
            <a:ext cx="1057081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Minion Pro" panose="02040503050306020203"/>
              </a:rPr>
              <a:t>The result of restarting the search from the stop node is that what would have been the 2</a:t>
            </a:r>
            <a:r>
              <a:rPr lang="en-US" baseline="30000" dirty="0">
                <a:latin typeface="Minion Pro" panose="02040503050306020203"/>
              </a:rPr>
              <a:t>nd</a:t>
            </a:r>
            <a:r>
              <a:rPr lang="en-US" dirty="0">
                <a:latin typeface="Minion Pro" panose="02040503050306020203"/>
              </a:rPr>
              <a:t> choice from the frontier is picked and the search continues.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Minion Pro" panose="02040503050306020203"/>
              </a:rPr>
              <a:t>Each backtracking cycle is a step away from the time-optimal path.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Minion Pro" panose="02040503050306020203"/>
              </a:rPr>
              <a:t>The goal is to be able to intelligently take these steps to produce a close to time optimal path that obeys the integral constraint.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Minion Pro" panose="02040503050306020203"/>
              </a:rPr>
              <a:t>This intelligent step is achieved with the stopping criterion.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457BC2-E853-4C56-BF4C-5E295C3D826A}"/>
              </a:ext>
            </a:extLst>
          </p:cNvPr>
          <p:cNvSpPr txBox="1"/>
          <p:nvPr/>
        </p:nvSpPr>
        <p:spPr>
          <a:xfrm>
            <a:off x="773461" y="4443687"/>
            <a:ext cx="380806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Minion Pro" panose="02040503050306020203"/>
              </a:rPr>
              <a:t>Backtracking allows for more of the state space to be reached given the loading constraint.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Minion Pro" panose="02040503050306020203"/>
              </a:rPr>
              <a:t>Figures to the right show reachable nodes without any backtracking, and the same search after 70 backtracks.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14062D32-47C6-43E5-A0CF-4F34238AD8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8786" y="4687252"/>
            <a:ext cx="2790825" cy="217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CEE2AF73-D4F8-4882-BC50-44C15E6136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2489" y="4701539"/>
            <a:ext cx="268605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5309C250-D202-4CAC-A092-62E284516C8A}"/>
              </a:ext>
            </a:extLst>
          </p:cNvPr>
          <p:cNvSpPr/>
          <p:nvPr/>
        </p:nvSpPr>
        <p:spPr>
          <a:xfrm rot="19922229">
            <a:off x="7102316" y="5723160"/>
            <a:ext cx="540371" cy="851611"/>
          </a:xfrm>
          <a:prstGeom prst="ellipse">
            <a:avLst/>
          </a:prstGeom>
          <a:solidFill>
            <a:srgbClr val="00B0F0"/>
          </a:solidFill>
          <a:ln>
            <a:solidFill>
              <a:srgbClr val="C00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D49CFFA-EC9C-457A-BAAA-09C642406455}"/>
              </a:ext>
            </a:extLst>
          </p:cNvPr>
          <p:cNvSpPr/>
          <p:nvPr/>
        </p:nvSpPr>
        <p:spPr>
          <a:xfrm rot="19922229">
            <a:off x="10169367" y="5723160"/>
            <a:ext cx="540371" cy="85161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4A44B48-ACE0-41D6-A68A-99645872AE6B}"/>
              </a:ext>
            </a:extLst>
          </p:cNvPr>
          <p:cNvSpPr/>
          <p:nvPr/>
        </p:nvSpPr>
        <p:spPr>
          <a:xfrm rot="19922229">
            <a:off x="10169366" y="5723159"/>
            <a:ext cx="540371" cy="851611"/>
          </a:xfrm>
          <a:prstGeom prst="ellipse">
            <a:avLst/>
          </a:prstGeom>
          <a:solidFill>
            <a:srgbClr val="00B0F0"/>
          </a:solidFill>
          <a:ln>
            <a:solidFill>
              <a:srgbClr val="C00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F003D8-8347-472B-AC05-18567617A5C9}"/>
              </a:ext>
            </a:extLst>
          </p:cNvPr>
          <p:cNvSpPr txBox="1"/>
          <p:nvPr/>
        </p:nvSpPr>
        <p:spPr>
          <a:xfrm>
            <a:off x="5079344" y="4320618"/>
            <a:ext cx="3156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inion Pro" panose="02040503050306020203"/>
              </a:rPr>
              <a:t>Reachable without backtracking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6631719-6725-4433-BF17-0C4AD1B75F3A}"/>
              </a:ext>
            </a:extLst>
          </p:cNvPr>
          <p:cNvSpPr txBox="1"/>
          <p:nvPr/>
        </p:nvSpPr>
        <p:spPr>
          <a:xfrm>
            <a:off x="8672052" y="4320618"/>
            <a:ext cx="3197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Reachable after 70 backtracks</a:t>
            </a:r>
          </a:p>
        </p:txBody>
      </p:sp>
    </p:spTree>
    <p:extLst>
      <p:ext uri="{BB962C8B-B14F-4D97-AF65-F5344CB8AC3E}">
        <p14:creationId xmlns:p14="http://schemas.microsoft.com/office/powerpoint/2010/main" val="33714045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399D5DA-BE6C-44FA-B7E7-42382816F85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9000"/>
          </a:blip>
          <a:srcRect b="71404"/>
          <a:stretch/>
        </p:blipFill>
        <p:spPr>
          <a:xfrm>
            <a:off x="0" y="0"/>
            <a:ext cx="12207240" cy="66408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5FC4252-59D3-4BFC-A939-6DFDE1595B8F}"/>
              </a:ext>
            </a:extLst>
          </p:cNvPr>
          <p:cNvSpPr txBox="1"/>
          <p:nvPr/>
        </p:nvSpPr>
        <p:spPr>
          <a:xfrm>
            <a:off x="200723" y="17751"/>
            <a:ext cx="7867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BB0000"/>
                </a:solidFill>
                <a:latin typeface="Minion Pro" panose="02040503050306020203" pitchFamily="18" charset="0"/>
              </a:rPr>
              <a:t>Backtracking Hybrid-A*: Stopping Criteria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632174-0067-4F05-AFB9-E7C08F1FF86C}"/>
              </a:ext>
            </a:extLst>
          </p:cNvPr>
          <p:cNvSpPr txBox="1"/>
          <p:nvPr/>
        </p:nvSpPr>
        <p:spPr>
          <a:xfrm>
            <a:off x="657225" y="895350"/>
            <a:ext cx="1044892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Minimum load path stopping: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Stop the backward march when the current load is less than a constant multiple of the minimum possible load.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Requires the minimum load to each node to be computed offline, this is an expensive task as it requires the entire graph to be traversed.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63DFEE-69AE-439E-95C2-ADBD9CE31BBF}"/>
              </a:ext>
            </a:extLst>
          </p:cNvPr>
          <p:cNvSpPr txBox="1"/>
          <p:nvPr/>
        </p:nvSpPr>
        <p:spPr>
          <a:xfrm>
            <a:off x="657225" y="2372678"/>
            <a:ext cx="104679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Load to goal stopping: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Stop the backward march when the estimated load to goal plus the current load is less than the limit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Easy to compute, more targeted approach.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053872-ACF6-4212-B3E4-86BA2442D880}"/>
              </a:ext>
            </a:extLst>
          </p:cNvPr>
          <p:cNvSpPr txBox="1"/>
          <p:nvPr/>
        </p:nvSpPr>
        <p:spPr>
          <a:xfrm>
            <a:off x="657225" y="3385860"/>
            <a:ext cx="485222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Other methods are a topic of current research: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Gradient methods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Random stopping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7A6CBB9-6E8E-4790-90F1-847326EC05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5115" y="3643731"/>
            <a:ext cx="4139885" cy="3049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52" name="Oval 2051">
            <a:extLst>
              <a:ext uri="{FF2B5EF4-FFF2-40B4-BE49-F238E27FC236}">
                <a16:creationId xmlns:a16="http://schemas.microsoft.com/office/drawing/2014/main" id="{6DCB091E-99C9-4744-B59A-CDEACDB459DA}"/>
              </a:ext>
            </a:extLst>
          </p:cNvPr>
          <p:cNvSpPr/>
          <p:nvPr/>
        </p:nvSpPr>
        <p:spPr>
          <a:xfrm>
            <a:off x="2188698" y="5949445"/>
            <a:ext cx="180975" cy="184954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0479317D-A128-4C30-91B4-254304F89CB8}"/>
              </a:ext>
            </a:extLst>
          </p:cNvPr>
          <p:cNvSpPr/>
          <p:nvPr/>
        </p:nvSpPr>
        <p:spPr>
          <a:xfrm>
            <a:off x="4129275" y="5384964"/>
            <a:ext cx="180975" cy="1849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9063F81F-C542-44B4-95B0-F8717DC5D39F}"/>
              </a:ext>
            </a:extLst>
          </p:cNvPr>
          <p:cNvSpPr/>
          <p:nvPr/>
        </p:nvSpPr>
        <p:spPr>
          <a:xfrm>
            <a:off x="2496009" y="6554053"/>
            <a:ext cx="180975" cy="1849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BA66D93F-970B-4CF5-AF67-E19C431E1997}"/>
              </a:ext>
            </a:extLst>
          </p:cNvPr>
          <p:cNvSpPr/>
          <p:nvPr/>
        </p:nvSpPr>
        <p:spPr>
          <a:xfrm>
            <a:off x="3178046" y="5682186"/>
            <a:ext cx="180975" cy="1849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41ACC3DE-2181-4468-929E-DBEE89B4BB7E}"/>
              </a:ext>
            </a:extLst>
          </p:cNvPr>
          <p:cNvSpPr/>
          <p:nvPr/>
        </p:nvSpPr>
        <p:spPr>
          <a:xfrm>
            <a:off x="3297386" y="4918030"/>
            <a:ext cx="180975" cy="1849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2933981A-E16C-49F9-A8C9-02522784B1F6}"/>
              </a:ext>
            </a:extLst>
          </p:cNvPr>
          <p:cNvSpPr/>
          <p:nvPr/>
        </p:nvSpPr>
        <p:spPr>
          <a:xfrm>
            <a:off x="4211890" y="4308036"/>
            <a:ext cx="180975" cy="1849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AECC1285-EA08-4D99-B0AA-BDCD9CA78820}"/>
              </a:ext>
            </a:extLst>
          </p:cNvPr>
          <p:cNvSpPr/>
          <p:nvPr/>
        </p:nvSpPr>
        <p:spPr>
          <a:xfrm>
            <a:off x="6190489" y="3989316"/>
            <a:ext cx="180975" cy="184954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54" name="Straight Arrow Connector 2053">
            <a:extLst>
              <a:ext uri="{FF2B5EF4-FFF2-40B4-BE49-F238E27FC236}">
                <a16:creationId xmlns:a16="http://schemas.microsoft.com/office/drawing/2014/main" id="{7AAFC69B-C26B-497C-A528-E11A64BDD5E9}"/>
              </a:ext>
            </a:extLst>
          </p:cNvPr>
          <p:cNvCxnSpPr>
            <a:cxnSpLocks/>
          </p:cNvCxnSpPr>
          <p:nvPr/>
        </p:nvCxnSpPr>
        <p:spPr>
          <a:xfrm flipV="1">
            <a:off x="6371464" y="3949375"/>
            <a:ext cx="828675" cy="9247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82" name="Arc 81">
            <a:extLst>
              <a:ext uri="{FF2B5EF4-FFF2-40B4-BE49-F238E27FC236}">
                <a16:creationId xmlns:a16="http://schemas.microsoft.com/office/drawing/2014/main" id="{D6A2D987-0C5A-4429-88C3-28B6DD894E9D}"/>
              </a:ext>
            </a:extLst>
          </p:cNvPr>
          <p:cNvSpPr/>
          <p:nvPr/>
        </p:nvSpPr>
        <p:spPr>
          <a:xfrm rot="16619144">
            <a:off x="3396643" y="4366255"/>
            <a:ext cx="1945168" cy="2037418"/>
          </a:xfrm>
          <a:prstGeom prst="arc">
            <a:avLst>
              <a:gd name="adj1" fmla="val 17185894"/>
              <a:gd name="adj2" fmla="val 20885521"/>
            </a:avLst>
          </a:prstGeom>
          <a:ln w="22225">
            <a:solidFill>
              <a:srgbClr val="007600"/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57" name="Straight Connector 2056">
            <a:extLst>
              <a:ext uri="{FF2B5EF4-FFF2-40B4-BE49-F238E27FC236}">
                <a16:creationId xmlns:a16="http://schemas.microsoft.com/office/drawing/2014/main" id="{E0F51894-57D0-4EF1-876E-03B95E7C18BC}"/>
              </a:ext>
            </a:extLst>
          </p:cNvPr>
          <p:cNvCxnSpPr>
            <a:cxnSpLocks/>
          </p:cNvCxnSpPr>
          <p:nvPr/>
        </p:nvCxnSpPr>
        <p:spPr>
          <a:xfrm flipH="1">
            <a:off x="3268532" y="5038580"/>
            <a:ext cx="119340" cy="764156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87" name="Arc 86">
            <a:extLst>
              <a:ext uri="{FF2B5EF4-FFF2-40B4-BE49-F238E27FC236}">
                <a16:creationId xmlns:a16="http://schemas.microsoft.com/office/drawing/2014/main" id="{7EB89065-44CE-49D9-83E0-2C789DFD71B4}"/>
              </a:ext>
            </a:extLst>
          </p:cNvPr>
          <p:cNvSpPr/>
          <p:nvPr/>
        </p:nvSpPr>
        <p:spPr>
          <a:xfrm rot="3913315">
            <a:off x="1296319" y="4720502"/>
            <a:ext cx="1945168" cy="2037418"/>
          </a:xfrm>
          <a:prstGeom prst="arc">
            <a:avLst>
              <a:gd name="adj1" fmla="val 17595168"/>
              <a:gd name="adj2" fmla="val 0"/>
            </a:avLst>
          </a:prstGeom>
          <a:ln w="22225">
            <a:solidFill>
              <a:srgbClr val="007600"/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60" name="Straight Arrow Connector 2059">
            <a:extLst>
              <a:ext uri="{FF2B5EF4-FFF2-40B4-BE49-F238E27FC236}">
                <a16:creationId xmlns:a16="http://schemas.microsoft.com/office/drawing/2014/main" id="{5D191241-DF9E-4D0C-804C-DD6C49D54C89}"/>
              </a:ext>
            </a:extLst>
          </p:cNvPr>
          <p:cNvCxnSpPr>
            <a:cxnSpLocks/>
          </p:cNvCxnSpPr>
          <p:nvPr/>
        </p:nvCxnSpPr>
        <p:spPr>
          <a:xfrm flipV="1">
            <a:off x="4392865" y="4081793"/>
            <a:ext cx="1969237" cy="357961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91107274-DB48-4ED4-A007-C9C796738109}"/>
              </a:ext>
            </a:extLst>
          </p:cNvPr>
          <p:cNvCxnSpPr>
            <a:cxnSpLocks/>
            <a:endCxn id="78" idx="4"/>
          </p:cNvCxnSpPr>
          <p:nvPr/>
        </p:nvCxnSpPr>
        <p:spPr>
          <a:xfrm flipV="1">
            <a:off x="3404542" y="4174270"/>
            <a:ext cx="2876435" cy="847578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B406445D-7B47-4118-80ED-1CDC905436A2}"/>
              </a:ext>
            </a:extLst>
          </p:cNvPr>
          <p:cNvCxnSpPr>
            <a:cxnSpLocks/>
            <a:stCxn id="75" idx="6"/>
          </p:cNvCxnSpPr>
          <p:nvPr/>
        </p:nvCxnSpPr>
        <p:spPr>
          <a:xfrm flipV="1">
            <a:off x="3359021" y="4188008"/>
            <a:ext cx="2931285" cy="1586655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5" name="TextBox 2064">
            <a:extLst>
              <a:ext uri="{FF2B5EF4-FFF2-40B4-BE49-F238E27FC236}">
                <a16:creationId xmlns:a16="http://schemas.microsoft.com/office/drawing/2014/main" id="{CAE6A339-8D81-4DDF-A2D6-99473590A17E}"/>
              </a:ext>
            </a:extLst>
          </p:cNvPr>
          <p:cNvSpPr txBox="1"/>
          <p:nvPr/>
        </p:nvSpPr>
        <p:spPr>
          <a:xfrm>
            <a:off x="5357790" y="4659622"/>
            <a:ext cx="2665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Predicted load to goal.</a:t>
            </a:r>
          </a:p>
        </p:txBody>
      </p:sp>
      <p:sp>
        <p:nvSpPr>
          <p:cNvPr id="2068" name="Arc 2067">
            <a:extLst>
              <a:ext uri="{FF2B5EF4-FFF2-40B4-BE49-F238E27FC236}">
                <a16:creationId xmlns:a16="http://schemas.microsoft.com/office/drawing/2014/main" id="{DC47E8AF-0C12-47E2-9053-065D56F00322}"/>
              </a:ext>
            </a:extLst>
          </p:cNvPr>
          <p:cNvSpPr/>
          <p:nvPr/>
        </p:nvSpPr>
        <p:spPr>
          <a:xfrm rot="18253715">
            <a:off x="3136657" y="5423565"/>
            <a:ext cx="1483195" cy="1382379"/>
          </a:xfrm>
          <a:prstGeom prst="arc">
            <a:avLst>
              <a:gd name="adj1" fmla="val 16200000"/>
              <a:gd name="adj2" fmla="val 21386627"/>
            </a:avLst>
          </a:prstGeom>
          <a:ln w="190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92AEC909-E85B-429B-9013-3C7204BF7863}"/>
              </a:ext>
            </a:extLst>
          </p:cNvPr>
          <p:cNvSpPr/>
          <p:nvPr/>
        </p:nvSpPr>
        <p:spPr>
          <a:xfrm>
            <a:off x="3313054" y="4082675"/>
            <a:ext cx="180975" cy="184954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8CB67136-DEEB-4AB3-9EF9-7BE547694213}"/>
              </a:ext>
            </a:extLst>
          </p:cNvPr>
          <p:cNvSpPr/>
          <p:nvPr/>
        </p:nvSpPr>
        <p:spPr>
          <a:xfrm>
            <a:off x="3420468" y="6472711"/>
            <a:ext cx="180975" cy="184954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858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1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xit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20" dur="500"/>
                                        <p:tgtEl>
                                          <p:spTgt spid="20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0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animBg="1"/>
      <p:bldP spid="82" grpId="0" animBg="1"/>
      <p:bldP spid="206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A724A6E-A06C-984B-ADE0-E5DAE93305F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9000"/>
          </a:blip>
          <a:srcRect b="71404"/>
          <a:stretch/>
        </p:blipFill>
        <p:spPr>
          <a:xfrm>
            <a:off x="0" y="0"/>
            <a:ext cx="12207240" cy="66408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5F5A12F-120A-034E-8892-5055E8A82FEB}"/>
              </a:ext>
            </a:extLst>
          </p:cNvPr>
          <p:cNvSpPr txBox="1"/>
          <p:nvPr/>
        </p:nvSpPr>
        <p:spPr>
          <a:xfrm>
            <a:off x="200723" y="17751"/>
            <a:ext cx="62632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BB0000"/>
                </a:solidFill>
                <a:latin typeface="Minion Pro" panose="02040503050306020203" pitchFamily="18" charset="0"/>
              </a:rPr>
              <a:t>Backtracking Hybrid-A*: Results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23CCB10-9A3D-4D45-B3ED-C0ECC5624B44}"/>
              </a:ext>
            </a:extLst>
          </p:cNvPr>
          <p:cNvCxnSpPr/>
          <p:nvPr/>
        </p:nvCxnSpPr>
        <p:spPr>
          <a:xfrm>
            <a:off x="330352" y="490654"/>
            <a:ext cx="4114800" cy="0"/>
          </a:xfrm>
          <a:prstGeom prst="line">
            <a:avLst/>
          </a:prstGeom>
          <a:ln w="6350">
            <a:solidFill>
              <a:srgbClr val="BB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9D11851F-EC47-6D42-AA59-89CAE550DA93}"/>
              </a:ext>
            </a:extLst>
          </p:cNvPr>
          <p:cNvSpPr/>
          <p:nvPr/>
        </p:nvSpPr>
        <p:spPr>
          <a:xfrm>
            <a:off x="340160" y="949270"/>
            <a:ext cx="17075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002060"/>
                </a:solidFill>
                <a:latin typeface="Minion Pro" panose="02040503050306020203" pitchFamily="18" charset="0"/>
              </a:rPr>
              <a:t>EXAMPLES*</a:t>
            </a:r>
            <a:endParaRPr lang="en-US" dirty="0">
              <a:solidFill>
                <a:srgbClr val="002060"/>
              </a:solidFill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00F1E36F-17E2-0E4C-AC36-9598FC5B6B89}"/>
              </a:ext>
            </a:extLst>
          </p:cNvPr>
          <p:cNvGrpSpPr/>
          <p:nvPr/>
        </p:nvGrpSpPr>
        <p:grpSpPr>
          <a:xfrm>
            <a:off x="4265862" y="3632979"/>
            <a:ext cx="7652268" cy="2916970"/>
            <a:chOff x="4248072" y="3937567"/>
            <a:chExt cx="7652268" cy="2916970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08E6B010-CFEB-8E4D-8F8E-89D48D1A4C89}"/>
                </a:ext>
              </a:extLst>
            </p:cNvPr>
            <p:cNvGrpSpPr/>
            <p:nvPr/>
          </p:nvGrpSpPr>
          <p:grpSpPr>
            <a:xfrm>
              <a:off x="4615105" y="3996809"/>
              <a:ext cx="7285235" cy="2857728"/>
              <a:chOff x="4603860" y="3996809"/>
              <a:chExt cx="7285235" cy="2857728"/>
            </a:xfrm>
          </p:grpSpPr>
          <p:pic>
            <p:nvPicPr>
              <p:cNvPr id="6" name="Picture 5" descr="Chart, surface chart&#10;&#10;Description automatically generated">
                <a:extLst>
                  <a:ext uri="{FF2B5EF4-FFF2-40B4-BE49-F238E27FC236}">
                    <a16:creationId xmlns:a16="http://schemas.microsoft.com/office/drawing/2014/main" id="{38E7A36E-2013-7044-8ABB-2B54595EF18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12435" t="7367" r="8977" b="10292"/>
              <a:stretch/>
            </p:blipFill>
            <p:spPr>
              <a:xfrm>
                <a:off x="4603860" y="4019897"/>
                <a:ext cx="3408430" cy="2834640"/>
              </a:xfrm>
              <a:prstGeom prst="rect">
                <a:avLst/>
              </a:prstGeom>
            </p:spPr>
          </p:pic>
          <p:pic>
            <p:nvPicPr>
              <p:cNvPr id="19" name="Picture 18" descr="Chart, surface chart&#10;&#10;Description automatically generated">
                <a:extLst>
                  <a:ext uri="{FF2B5EF4-FFF2-40B4-BE49-F238E27FC236}">
                    <a16:creationId xmlns:a16="http://schemas.microsoft.com/office/drawing/2014/main" id="{ECDF7BDE-2946-A24A-A63F-434C970FDD6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12199" t="6896" r="9041" b="10406"/>
              <a:stretch/>
            </p:blipFill>
            <p:spPr>
              <a:xfrm>
                <a:off x="8117516" y="3996809"/>
                <a:ext cx="3771579" cy="2847593"/>
              </a:xfrm>
              <a:prstGeom prst="rect">
                <a:avLst/>
              </a:prstGeom>
            </p:spPr>
          </p:pic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3104C67-A037-4841-99A9-2BE1C6699089}"/>
                </a:ext>
              </a:extLst>
            </p:cNvPr>
            <p:cNvSpPr txBox="1"/>
            <p:nvPr/>
          </p:nvSpPr>
          <p:spPr>
            <a:xfrm flipH="1">
              <a:off x="4248072" y="3937567"/>
              <a:ext cx="28973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latin typeface="Minion Pro" panose="02040503050306020203" pitchFamily="18" charset="0"/>
                </a:rPr>
                <a:t>B</a:t>
              </a:r>
            </a:p>
          </p:txBody>
        </p: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725833C0-F99E-7448-AEB5-AA5CFC8C7C5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131435" y="4081684"/>
              <a:ext cx="829945" cy="262088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EF1856A7-351A-C646-ABB8-3EEE8450468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693755" y="4053480"/>
              <a:ext cx="1126978" cy="262088"/>
            </a:xfrm>
            <a:prstGeom prst="rect">
              <a:avLst/>
            </a:prstGeom>
          </p:spPr>
        </p:pic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A4A8CCC5-2315-474F-A98E-5464129FA605}"/>
              </a:ext>
            </a:extLst>
          </p:cNvPr>
          <p:cNvGrpSpPr/>
          <p:nvPr/>
        </p:nvGrpSpPr>
        <p:grpSpPr>
          <a:xfrm>
            <a:off x="4188256" y="768220"/>
            <a:ext cx="7729874" cy="2869566"/>
            <a:chOff x="4135100" y="938497"/>
            <a:chExt cx="7729874" cy="2869566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5EB6A5FC-1D38-A94D-AC79-9FE38539E8A1}"/>
                </a:ext>
              </a:extLst>
            </p:cNvPr>
            <p:cNvGrpSpPr/>
            <p:nvPr/>
          </p:nvGrpSpPr>
          <p:grpSpPr>
            <a:xfrm>
              <a:off x="4555495" y="964775"/>
              <a:ext cx="7309479" cy="2843288"/>
              <a:chOff x="2617958" y="951992"/>
              <a:chExt cx="7309479" cy="2843288"/>
            </a:xfrm>
          </p:grpSpPr>
          <p:pic>
            <p:nvPicPr>
              <p:cNvPr id="5" name="Picture 4" descr="Chart, surface chart&#10;&#10;Description automatically generated">
                <a:extLst>
                  <a:ext uri="{FF2B5EF4-FFF2-40B4-BE49-F238E27FC236}">
                    <a16:creationId xmlns:a16="http://schemas.microsoft.com/office/drawing/2014/main" id="{DEE81A98-BFE6-AD45-82CC-11FD2CADC63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l="12321" t="6071" r="8393" b="9643"/>
              <a:stretch/>
            </p:blipFill>
            <p:spPr>
              <a:xfrm>
                <a:off x="2617958" y="951992"/>
                <a:ext cx="3566160" cy="2843288"/>
              </a:xfrm>
              <a:prstGeom prst="rect">
                <a:avLst/>
              </a:prstGeom>
            </p:spPr>
          </p:pic>
          <p:pic>
            <p:nvPicPr>
              <p:cNvPr id="9" name="Picture 8" descr="Chart, surface chart&#10;&#10;Description automatically generated">
                <a:extLst>
                  <a:ext uri="{FF2B5EF4-FFF2-40B4-BE49-F238E27FC236}">
                    <a16:creationId xmlns:a16="http://schemas.microsoft.com/office/drawing/2014/main" id="{CE656B91-BE64-D448-9DBF-4E1B80F5946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l="12534" t="6743" r="9185" b="10870"/>
              <a:stretch/>
            </p:blipFill>
            <p:spPr>
              <a:xfrm>
                <a:off x="6361277" y="951992"/>
                <a:ext cx="3566160" cy="2811930"/>
              </a:xfrm>
              <a:prstGeom prst="rect">
                <a:avLst/>
              </a:prstGeom>
            </p:spPr>
          </p:pic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3226951-2B1D-FD4A-922D-94BBC5B566D6}"/>
                </a:ext>
              </a:extLst>
            </p:cNvPr>
            <p:cNvSpPr txBox="1"/>
            <p:nvPr/>
          </p:nvSpPr>
          <p:spPr>
            <a:xfrm>
              <a:off x="4135100" y="938497"/>
              <a:ext cx="43794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latin typeface="Minion Pro" panose="02040503050306020203" pitchFamily="18" charset="0"/>
                </a:rPr>
                <a:t>A</a:t>
              </a:r>
            </a:p>
          </p:txBody>
        </p: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9840E60F-C471-1945-9BC5-006226367A0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198567" y="1056514"/>
              <a:ext cx="829945" cy="262088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116C863C-2815-C144-B00C-17EE78EC64F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612023" y="1056514"/>
              <a:ext cx="1126978" cy="262088"/>
            </a:xfrm>
            <a:prstGeom prst="rect">
              <a:avLst/>
            </a:prstGeom>
          </p:spPr>
        </p:pic>
      </p:grpSp>
      <p:pic>
        <p:nvPicPr>
          <p:cNvPr id="40" name="Picture 39">
            <a:extLst>
              <a:ext uri="{FF2B5EF4-FFF2-40B4-BE49-F238E27FC236}">
                <a16:creationId xmlns:a16="http://schemas.microsoft.com/office/drawing/2014/main" id="{0A77B854-6A9A-9D44-B727-84FE2CDDC02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7040" y="1688728"/>
            <a:ext cx="4076700" cy="191770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AE0A76C0-FF15-E14C-AE89-9AD99F1C42D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7040" y="4556119"/>
            <a:ext cx="4076700" cy="1917700"/>
          </a:xfrm>
          <a:prstGeom prst="rect">
            <a:avLst/>
          </a:prstGeom>
        </p:spPr>
      </p:pic>
      <p:grpSp>
        <p:nvGrpSpPr>
          <p:cNvPr id="45" name="Group 44">
            <a:extLst>
              <a:ext uri="{FF2B5EF4-FFF2-40B4-BE49-F238E27FC236}">
                <a16:creationId xmlns:a16="http://schemas.microsoft.com/office/drawing/2014/main" id="{78E3BA9A-D548-5E49-B946-818279B65291}"/>
              </a:ext>
            </a:extLst>
          </p:cNvPr>
          <p:cNvGrpSpPr/>
          <p:nvPr/>
        </p:nvGrpSpPr>
        <p:grpSpPr>
          <a:xfrm>
            <a:off x="8351970" y="820687"/>
            <a:ext cx="3631197" cy="1358019"/>
            <a:chOff x="8351970" y="949270"/>
            <a:chExt cx="3631197" cy="1358019"/>
          </a:xfrm>
        </p:grpSpPr>
        <p:pic>
          <p:nvPicPr>
            <p:cNvPr id="11" name="Picture 10" descr="A picture containing diagram&#10;&#10;Description automatically generated">
              <a:extLst>
                <a:ext uri="{FF2B5EF4-FFF2-40B4-BE49-F238E27FC236}">
                  <a16:creationId xmlns:a16="http://schemas.microsoft.com/office/drawing/2014/main" id="{4C8215C2-58BF-694A-8A1A-9EAA0C9C50A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l="10393" b="7831"/>
            <a:stretch/>
          </p:blipFill>
          <p:spPr>
            <a:xfrm>
              <a:off x="8351970" y="949270"/>
              <a:ext cx="2042907" cy="1358019"/>
            </a:xfrm>
            <a:prstGeom prst="rect">
              <a:avLst/>
            </a:prstGeom>
          </p:spPr>
        </p:pic>
        <p:pic>
          <p:nvPicPr>
            <p:cNvPr id="13" name="Picture 12" descr="Diagram&#10;&#10;Description automatically generated">
              <a:extLst>
                <a:ext uri="{FF2B5EF4-FFF2-40B4-BE49-F238E27FC236}">
                  <a16:creationId xmlns:a16="http://schemas.microsoft.com/office/drawing/2014/main" id="{41AF3905-AB69-1A42-AA71-F49D7E6039F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0364996" y="1335739"/>
              <a:ext cx="1618171" cy="971550"/>
            </a:xfrm>
            <a:prstGeom prst="rect">
              <a:avLst/>
            </a:prstGeom>
          </p:spPr>
        </p:pic>
      </p:grpSp>
      <p:pic>
        <p:nvPicPr>
          <p:cNvPr id="47" name="Picture 46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41FC44E1-4FDF-4C45-82E3-D2DDEA593688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10557" b="9061"/>
          <a:stretch/>
        </p:blipFill>
        <p:spPr>
          <a:xfrm>
            <a:off x="5869903" y="5106269"/>
            <a:ext cx="2128401" cy="1403900"/>
          </a:xfrm>
          <a:prstGeom prst="rect">
            <a:avLst/>
          </a:prstGeom>
        </p:spPr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id="{9751EAE7-6ACD-5143-B59F-FA596F43D59F}"/>
              </a:ext>
            </a:extLst>
          </p:cNvPr>
          <p:cNvSpPr/>
          <p:nvPr/>
        </p:nvSpPr>
        <p:spPr>
          <a:xfrm>
            <a:off x="25697" y="6549949"/>
            <a:ext cx="1220723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effectLst/>
                <a:latin typeface="Minion Pro" panose="02040503050306020203" pitchFamily="18" charset="0"/>
              </a:rPr>
              <a:t>*Bryce Ford, </a:t>
            </a:r>
            <a:r>
              <a:rPr lang="en-US" sz="1100" dirty="0" err="1">
                <a:effectLst/>
                <a:latin typeface="Minion Pro" panose="02040503050306020203" pitchFamily="18" charset="0"/>
              </a:rPr>
              <a:t>Rachit</a:t>
            </a:r>
            <a:r>
              <a:rPr lang="en-US" sz="1100" dirty="0">
                <a:effectLst/>
                <a:latin typeface="Minion Pro" panose="02040503050306020203" pitchFamily="18" charset="0"/>
              </a:rPr>
              <a:t> Aggarwal, Mrinal Kumar, S. Gupta </a:t>
            </a:r>
            <a:r>
              <a:rPr lang="en-US" sz="1100" dirty="0" err="1">
                <a:effectLst/>
                <a:latin typeface="Minion Pro" panose="02040503050306020203" pitchFamily="18" charset="0"/>
              </a:rPr>
              <a:t>Manyam</a:t>
            </a:r>
            <a:r>
              <a:rPr lang="en-US" sz="1100" dirty="0">
                <a:effectLst/>
                <a:latin typeface="Minion Pro" panose="02040503050306020203" pitchFamily="18" charset="0"/>
              </a:rPr>
              <a:t> and David </a:t>
            </a:r>
            <a:r>
              <a:rPr lang="en-US" sz="1100" dirty="0" err="1">
                <a:effectLst/>
                <a:latin typeface="Minion Pro" panose="02040503050306020203" pitchFamily="18" charset="0"/>
              </a:rPr>
              <a:t>Casbeer</a:t>
            </a:r>
            <a:r>
              <a:rPr lang="en-US" sz="1100" dirty="0">
                <a:latin typeface="Minion Pro" panose="02040503050306020203" pitchFamily="18" charset="0"/>
              </a:rPr>
              <a:t>. </a:t>
            </a:r>
            <a:r>
              <a:rPr lang="en-US" sz="1100" i="1" dirty="0">
                <a:latin typeface="Minion Pro" panose="02040503050306020203" pitchFamily="18" charset="0"/>
              </a:rPr>
              <a:t>Backtracking Hybrid A* for Resource Constrained Path Planning</a:t>
            </a:r>
            <a:r>
              <a:rPr lang="en-US" sz="1100" dirty="0">
                <a:latin typeface="Minion Pro" panose="02040503050306020203" pitchFamily="18" charset="0"/>
              </a:rPr>
              <a:t>. </a:t>
            </a:r>
            <a:r>
              <a:rPr lang="en-US" sz="1100" dirty="0">
                <a:effectLst/>
                <a:latin typeface="Minion Pro" panose="02040503050306020203" pitchFamily="18" charset="0"/>
              </a:rPr>
              <a:t>In GNC </a:t>
            </a:r>
            <a:r>
              <a:rPr lang="en-US" sz="1100" dirty="0">
                <a:latin typeface="Minion Pro" panose="02040503050306020203" pitchFamily="18" charset="0"/>
              </a:rPr>
              <a:t>@ </a:t>
            </a:r>
            <a:r>
              <a:rPr lang="en-US" sz="1100" dirty="0" err="1">
                <a:effectLst/>
                <a:latin typeface="Minion Pro" panose="02040503050306020203" pitchFamily="18" charset="0"/>
              </a:rPr>
              <a:t>Scitech</a:t>
            </a:r>
            <a:r>
              <a:rPr lang="en-US" sz="1100" dirty="0">
                <a:effectLst/>
                <a:latin typeface="Minion Pro" panose="02040503050306020203" pitchFamily="18" charset="0"/>
              </a:rPr>
              <a:t> Forum, San Diego CA, January 3-7, 2022</a:t>
            </a:r>
          </a:p>
        </p:txBody>
      </p:sp>
    </p:spTree>
    <p:extLst>
      <p:ext uri="{BB962C8B-B14F-4D97-AF65-F5344CB8AC3E}">
        <p14:creationId xmlns:p14="http://schemas.microsoft.com/office/powerpoint/2010/main" val="3927239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Chart, surface chart&#10;&#10;Description automatically generated">
            <a:extLst>
              <a:ext uri="{FF2B5EF4-FFF2-40B4-BE49-F238E27FC236}">
                <a16:creationId xmlns:a16="http://schemas.microsoft.com/office/drawing/2014/main" id="{54F46031-F89D-45C9-9A12-EFDA2B4D0E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9065" y="2167611"/>
            <a:ext cx="5852172" cy="4389129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4460FCD9-35C5-44E0-B57C-02D9C1996442}"/>
              </a:ext>
            </a:extLst>
          </p:cNvPr>
          <p:cNvSpPr/>
          <p:nvPr/>
        </p:nvSpPr>
        <p:spPr>
          <a:xfrm rot="19922229">
            <a:off x="656646" y="3142421"/>
            <a:ext cx="1987516" cy="2439511"/>
          </a:xfrm>
          <a:prstGeom prst="ellipse">
            <a:avLst/>
          </a:prstGeom>
          <a:solidFill>
            <a:srgbClr val="00B0F0"/>
          </a:solidFill>
          <a:ln>
            <a:solidFill>
              <a:srgbClr val="C00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4A34973-1EBD-403A-98CD-7DC54A74ABD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9000"/>
          </a:blip>
          <a:srcRect b="71404"/>
          <a:stretch/>
        </p:blipFill>
        <p:spPr>
          <a:xfrm>
            <a:off x="0" y="0"/>
            <a:ext cx="12207240" cy="66408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B04B7E7-EC3F-474B-BAE8-5D485834E7A6}"/>
              </a:ext>
            </a:extLst>
          </p:cNvPr>
          <p:cNvSpPr txBox="1"/>
          <p:nvPr/>
        </p:nvSpPr>
        <p:spPr>
          <a:xfrm>
            <a:off x="200723" y="17751"/>
            <a:ext cx="47843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BB0000"/>
                </a:solidFill>
                <a:latin typeface="Minion Pro" panose="02040503050306020203" pitchFamily="18" charset="0"/>
              </a:rPr>
              <a:t>Other Planning Methods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FD11371-AC99-4A51-9648-2C671F70F5C4}"/>
              </a:ext>
            </a:extLst>
          </p:cNvPr>
          <p:cNvSpPr txBox="1"/>
          <p:nvPr/>
        </p:nvSpPr>
        <p:spPr>
          <a:xfrm>
            <a:off x="685800" y="952499"/>
            <a:ext cx="103822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Minion Pro" panose="02040503050306020203"/>
              </a:rPr>
              <a:t>Want to use the gradient of the loading function to aid in optimization but cannot locally interact with it.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Minion Pro" panose="02040503050306020203"/>
              </a:rPr>
              <a:t>Start with the entire path represented as a Bezier Curve.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Minion Pro" panose="02040503050306020203"/>
              </a:rPr>
              <a:t>Use the gradient of the path load with respect to control points defining the curve and perform gradient descent to get a quick solution.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CB2F9774-97DE-4ED3-8F08-DD8E4876D052}"/>
              </a:ext>
            </a:extLst>
          </p:cNvPr>
          <p:cNvSpPr/>
          <p:nvPr/>
        </p:nvSpPr>
        <p:spPr>
          <a:xfrm>
            <a:off x="1200150" y="2905125"/>
            <a:ext cx="2533650" cy="3228975"/>
          </a:xfrm>
          <a:custGeom>
            <a:avLst/>
            <a:gdLst>
              <a:gd name="connsiteX0" fmla="*/ 0 w 2533650"/>
              <a:gd name="connsiteY0" fmla="*/ 3228975 h 3228975"/>
              <a:gd name="connsiteX1" fmla="*/ 1123950 w 2533650"/>
              <a:gd name="connsiteY1" fmla="*/ 1876425 h 3228975"/>
              <a:gd name="connsiteX2" fmla="*/ 2533650 w 2533650"/>
              <a:gd name="connsiteY2" fmla="*/ 0 h 3228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33650" h="3228975">
                <a:moveTo>
                  <a:pt x="0" y="3228975"/>
                </a:moveTo>
                <a:cubicBezTo>
                  <a:pt x="350837" y="2821781"/>
                  <a:pt x="701675" y="2414587"/>
                  <a:pt x="1123950" y="1876425"/>
                </a:cubicBezTo>
                <a:cubicBezTo>
                  <a:pt x="1546225" y="1338263"/>
                  <a:pt x="2039937" y="669131"/>
                  <a:pt x="2533650" y="0"/>
                </a:cubicBez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C8FCDEA-4602-46EB-B504-A1F70A35572B}"/>
              </a:ext>
            </a:extLst>
          </p:cNvPr>
          <p:cNvSpPr/>
          <p:nvPr/>
        </p:nvSpPr>
        <p:spPr>
          <a:xfrm>
            <a:off x="1209675" y="2962275"/>
            <a:ext cx="2495550" cy="3162300"/>
          </a:xfrm>
          <a:custGeom>
            <a:avLst/>
            <a:gdLst>
              <a:gd name="connsiteX0" fmla="*/ 0 w 2495550"/>
              <a:gd name="connsiteY0" fmla="*/ 3162300 h 3162300"/>
              <a:gd name="connsiteX1" fmla="*/ 1400175 w 2495550"/>
              <a:gd name="connsiteY1" fmla="*/ 1790700 h 3162300"/>
              <a:gd name="connsiteX2" fmla="*/ 2495550 w 2495550"/>
              <a:gd name="connsiteY2" fmla="*/ 0 h 3162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95550" h="3162300">
                <a:moveTo>
                  <a:pt x="0" y="3162300"/>
                </a:moveTo>
                <a:cubicBezTo>
                  <a:pt x="492125" y="2740025"/>
                  <a:pt x="984250" y="2317750"/>
                  <a:pt x="1400175" y="1790700"/>
                </a:cubicBezTo>
                <a:cubicBezTo>
                  <a:pt x="1816100" y="1263650"/>
                  <a:pt x="2297113" y="273050"/>
                  <a:pt x="2495550" y="0"/>
                </a:cubicBezTo>
              </a:path>
            </a:pathLst>
          </a:cu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D2CB03E-B966-4A73-9401-E3F1DCD80768}"/>
              </a:ext>
            </a:extLst>
          </p:cNvPr>
          <p:cNvSpPr/>
          <p:nvPr/>
        </p:nvSpPr>
        <p:spPr>
          <a:xfrm>
            <a:off x="1228725" y="3009900"/>
            <a:ext cx="2486025" cy="3133725"/>
          </a:xfrm>
          <a:custGeom>
            <a:avLst/>
            <a:gdLst>
              <a:gd name="connsiteX0" fmla="*/ 0 w 2486025"/>
              <a:gd name="connsiteY0" fmla="*/ 3133725 h 3133725"/>
              <a:gd name="connsiteX1" fmla="*/ 1514475 w 2486025"/>
              <a:gd name="connsiteY1" fmla="*/ 2324100 h 3133725"/>
              <a:gd name="connsiteX2" fmla="*/ 2486025 w 2486025"/>
              <a:gd name="connsiteY2" fmla="*/ 0 h 3133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86025" h="3133725">
                <a:moveTo>
                  <a:pt x="0" y="3133725"/>
                </a:moveTo>
                <a:cubicBezTo>
                  <a:pt x="550069" y="2990056"/>
                  <a:pt x="1100138" y="2846387"/>
                  <a:pt x="1514475" y="2324100"/>
                </a:cubicBezTo>
                <a:cubicBezTo>
                  <a:pt x="1928812" y="1801813"/>
                  <a:pt x="2303462" y="350838"/>
                  <a:pt x="2486025" y="0"/>
                </a:cubicBezTo>
              </a:path>
            </a:pathLst>
          </a:cu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54D376B4-CEA2-48F1-849F-6A3BB4A296B3}"/>
              </a:ext>
            </a:extLst>
          </p:cNvPr>
          <p:cNvSpPr/>
          <p:nvPr/>
        </p:nvSpPr>
        <p:spPr>
          <a:xfrm>
            <a:off x="1209675" y="2962276"/>
            <a:ext cx="2533650" cy="3219450"/>
          </a:xfrm>
          <a:custGeom>
            <a:avLst/>
            <a:gdLst>
              <a:gd name="connsiteX0" fmla="*/ 0 w 2486025"/>
              <a:gd name="connsiteY0" fmla="*/ 3133725 h 3192213"/>
              <a:gd name="connsiteX1" fmla="*/ 1676400 w 2486025"/>
              <a:gd name="connsiteY1" fmla="*/ 2771775 h 3192213"/>
              <a:gd name="connsiteX2" fmla="*/ 2486025 w 2486025"/>
              <a:gd name="connsiteY2" fmla="*/ 0 h 3192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86025" h="3192213">
                <a:moveTo>
                  <a:pt x="0" y="3133725"/>
                </a:moveTo>
                <a:cubicBezTo>
                  <a:pt x="631031" y="3213893"/>
                  <a:pt x="1262063" y="3294062"/>
                  <a:pt x="1676400" y="2771775"/>
                </a:cubicBezTo>
                <a:cubicBezTo>
                  <a:pt x="2090737" y="2249488"/>
                  <a:pt x="2060575" y="401637"/>
                  <a:pt x="2486025" y="0"/>
                </a:cubicBezTo>
              </a:path>
            </a:pathLst>
          </a:cu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2216C7C-A521-4C8B-A2A3-594AF7BA1BD6}"/>
              </a:ext>
            </a:extLst>
          </p:cNvPr>
          <p:cNvSpPr/>
          <p:nvPr/>
        </p:nvSpPr>
        <p:spPr>
          <a:xfrm>
            <a:off x="3690938" y="2867024"/>
            <a:ext cx="95250" cy="1047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AAE759C-769F-4F29-8711-CD961CDD282F}"/>
              </a:ext>
            </a:extLst>
          </p:cNvPr>
          <p:cNvSpPr/>
          <p:nvPr/>
        </p:nvSpPr>
        <p:spPr>
          <a:xfrm>
            <a:off x="2542209" y="4829351"/>
            <a:ext cx="95250" cy="104775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0A7AD36-ED50-4AD0-BDFA-38945581775F}"/>
              </a:ext>
            </a:extLst>
          </p:cNvPr>
          <p:cNvSpPr/>
          <p:nvPr/>
        </p:nvSpPr>
        <p:spPr>
          <a:xfrm>
            <a:off x="2733815" y="5581649"/>
            <a:ext cx="95250" cy="104775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978D38A-FA73-4707-84D6-67587D547515}"/>
              </a:ext>
            </a:extLst>
          </p:cNvPr>
          <p:cNvSpPr/>
          <p:nvPr/>
        </p:nvSpPr>
        <p:spPr>
          <a:xfrm>
            <a:off x="2925420" y="6076949"/>
            <a:ext cx="95250" cy="1047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441A9D9-C92D-405F-8E8D-6594FEF69DA4}"/>
              </a:ext>
            </a:extLst>
          </p:cNvPr>
          <p:cNvSpPr/>
          <p:nvPr/>
        </p:nvSpPr>
        <p:spPr>
          <a:xfrm>
            <a:off x="2486164" y="4469120"/>
            <a:ext cx="95250" cy="10477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ABD2EFA-8482-491C-9727-B842EC183269}"/>
              </a:ext>
            </a:extLst>
          </p:cNvPr>
          <p:cNvSpPr/>
          <p:nvPr/>
        </p:nvSpPr>
        <p:spPr>
          <a:xfrm>
            <a:off x="1147762" y="6086476"/>
            <a:ext cx="95250" cy="1047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81C7EF3-0CA3-4B11-A0E2-BFA7BD5389FF}"/>
              </a:ext>
            </a:extLst>
          </p:cNvPr>
          <p:cNvCxnSpPr>
            <a:cxnSpLocks/>
          </p:cNvCxnSpPr>
          <p:nvPr/>
        </p:nvCxnSpPr>
        <p:spPr>
          <a:xfrm flipV="1">
            <a:off x="3796917" y="2405725"/>
            <a:ext cx="449119" cy="46301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18029370-D6BF-4807-8318-78B617159D7B}"/>
              </a:ext>
            </a:extLst>
          </p:cNvPr>
          <p:cNvSpPr txBox="1"/>
          <p:nvPr/>
        </p:nvSpPr>
        <p:spPr>
          <a:xfrm>
            <a:off x="8252054" y="2285999"/>
            <a:ext cx="305752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Minion Pro" panose="02040503050306020203"/>
              </a:rPr>
              <a:t>Can create a minimum by adding a penalty for curvature in the objective function.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Minion Pro" panose="02040503050306020203"/>
              </a:rPr>
              <a:t>Could possibly be used as a local planner for in flight avoidance.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Minion Pro" panose="02040503050306020203"/>
              </a:rPr>
              <a:t>Still a very new idea.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7BAD7D7-1B40-42B9-A0C4-CDB81FB57F53}"/>
              </a:ext>
            </a:extLst>
          </p:cNvPr>
          <p:cNvSpPr txBox="1"/>
          <p:nvPr/>
        </p:nvSpPr>
        <p:spPr>
          <a:xfrm>
            <a:off x="7441564" y="5729586"/>
            <a:ext cx="31337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inion Pro" panose="02040503050306020203"/>
              </a:rPr>
              <a:t>Objective function plotted for varying a single control point in (x, y) plane.</a:t>
            </a:r>
          </a:p>
        </p:txBody>
      </p:sp>
    </p:spTree>
    <p:extLst>
      <p:ext uri="{BB962C8B-B14F-4D97-AF65-F5344CB8AC3E}">
        <p14:creationId xmlns:p14="http://schemas.microsoft.com/office/powerpoint/2010/main" val="837557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A79000F-FB45-754D-9947-1E3F15F34DD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9000"/>
          </a:blip>
          <a:srcRect b="71404"/>
          <a:stretch/>
        </p:blipFill>
        <p:spPr>
          <a:xfrm>
            <a:off x="0" y="0"/>
            <a:ext cx="12207240" cy="66408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FBFBFEB-2C9E-FB42-BE34-E55BFAD9B636}"/>
              </a:ext>
            </a:extLst>
          </p:cNvPr>
          <p:cNvSpPr txBox="1"/>
          <p:nvPr/>
        </p:nvSpPr>
        <p:spPr>
          <a:xfrm>
            <a:off x="200723" y="17751"/>
            <a:ext cx="32104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BB0000"/>
                </a:solidFill>
                <a:latin typeface="Minion Pro" panose="02040503050306020203" pitchFamily="18" charset="0"/>
              </a:rPr>
              <a:t>Virtual Interface</a:t>
            </a:r>
          </a:p>
        </p:txBody>
      </p:sp>
      <p:pic>
        <p:nvPicPr>
          <p:cNvPr id="18" name="Picture 1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9B59FA9-4C10-4C9F-B7E5-BE9F46626B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5412" y="1344334"/>
            <a:ext cx="9126588" cy="5143254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7CAEEEB3-ECA3-4E56-9CBC-F24C50435D65}"/>
              </a:ext>
            </a:extLst>
          </p:cNvPr>
          <p:cNvSpPr txBox="1"/>
          <p:nvPr/>
        </p:nvSpPr>
        <p:spPr>
          <a:xfrm>
            <a:off x="200723" y="1344334"/>
            <a:ext cx="255071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latin typeface="Minion Pro" panose="02040503050306020203" pitchFamily="18" charset="0"/>
              </a:rPr>
              <a:t>Interface for Human and Autonomous Agent teaming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dirty="0">
              <a:latin typeface="Minion Pro" panose="02040503050306020203" pitchFamily="18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latin typeface="Minion Pro" panose="02040503050306020203" pitchFamily="18" charset="0"/>
              </a:rPr>
              <a:t>Robust Situational Awareness tool that can be used in a variety of dynamic environments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2FC85D-C609-4D86-A0FB-837967973466}"/>
              </a:ext>
            </a:extLst>
          </p:cNvPr>
          <p:cNvSpPr txBox="1"/>
          <p:nvPr/>
        </p:nvSpPr>
        <p:spPr>
          <a:xfrm>
            <a:off x="200723" y="5841257"/>
            <a:ext cx="21060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Credit to Kyle Sharkey</a:t>
            </a:r>
          </a:p>
        </p:txBody>
      </p:sp>
    </p:spTree>
    <p:extLst>
      <p:ext uri="{BB962C8B-B14F-4D97-AF65-F5344CB8AC3E}">
        <p14:creationId xmlns:p14="http://schemas.microsoft.com/office/powerpoint/2010/main" val="20919203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85731F8-BC01-4BEA-B965-7684EB20E98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9000"/>
          </a:blip>
          <a:srcRect b="71404"/>
          <a:stretch/>
        </p:blipFill>
        <p:spPr>
          <a:xfrm>
            <a:off x="0" y="-19050"/>
            <a:ext cx="12207240" cy="66408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67385C8-145E-412D-AB61-C9C1D7535E44}"/>
              </a:ext>
            </a:extLst>
          </p:cNvPr>
          <p:cNvSpPr txBox="1"/>
          <p:nvPr/>
        </p:nvSpPr>
        <p:spPr>
          <a:xfrm>
            <a:off x="200723" y="0"/>
            <a:ext cx="71335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BB0000"/>
                </a:solidFill>
                <a:latin typeface="Minion Pro" panose="02040503050306020203" pitchFamily="18" charset="0"/>
              </a:rPr>
              <a:t>Flight Tests and Controlled Burns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974298-0931-4CFF-8773-C7731B5850D8}"/>
              </a:ext>
            </a:extLst>
          </p:cNvPr>
          <p:cNvSpPr txBox="1"/>
          <p:nvPr/>
        </p:nvSpPr>
        <p:spPr>
          <a:xfrm>
            <a:off x="723898" y="907177"/>
            <a:ext cx="1044892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Minion Pro" panose="02040503050306020203"/>
              </a:rPr>
              <a:t>Current work is in getting our Quadrotor to be able to accurately track trajectories.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Minion Pro" panose="02040503050306020203"/>
              </a:rPr>
              <a:t>Our current platform is unable to hit velocity targets for waypoints consistently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Minion Pro" panose="02040503050306020203"/>
              </a:rPr>
              <a:t>Results in a slower average speed and a much higher expected load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Minion Pro" panose="02040503050306020203"/>
              </a:rPr>
              <a:t>Working on ‘hacky’ methods to fix this, but a better long-term solution is needed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8" name="Picture 7" descr="A field of plants with trees in the background&#10;&#10;Description automatically generated with low confidence">
            <a:extLst>
              <a:ext uri="{FF2B5EF4-FFF2-40B4-BE49-F238E27FC236}">
                <a16:creationId xmlns:a16="http://schemas.microsoft.com/office/drawing/2014/main" id="{8A7A5B2F-530F-4899-A907-415A4F440B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8570" y="2726470"/>
            <a:ext cx="4229254" cy="337173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717E072-726F-4DB0-8053-AB99D459EBD0}"/>
              </a:ext>
            </a:extLst>
          </p:cNvPr>
          <p:cNvSpPr txBox="1"/>
          <p:nvPr/>
        </p:nvSpPr>
        <p:spPr>
          <a:xfrm>
            <a:off x="5948361" y="2647950"/>
            <a:ext cx="545306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Minion Pro" panose="02040503050306020203"/>
              </a:rPr>
              <a:t>Our current goal is to be able to do navigation and trajectory following with a Raspberry Pi as a companion computer.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Minion Pro" panose="02040503050306020203"/>
              </a:rPr>
              <a:t>Future goals include using test flights in controlled burns to put numbers to currently arbitrary loading limits, as well limit testing in fires or under forest canopy.</a:t>
            </a:r>
          </a:p>
        </p:txBody>
      </p:sp>
    </p:spTree>
    <p:extLst>
      <p:ext uri="{BB962C8B-B14F-4D97-AF65-F5344CB8AC3E}">
        <p14:creationId xmlns:p14="http://schemas.microsoft.com/office/powerpoint/2010/main" val="6979005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0E6A097-703A-4CAC-B5A4-1BF6269575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9000"/>
          </a:blip>
          <a:srcRect b="71404"/>
          <a:stretch/>
        </p:blipFill>
        <p:spPr>
          <a:xfrm>
            <a:off x="0" y="-19050"/>
            <a:ext cx="12207240" cy="66408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A554BDC-F93E-4757-9F19-BA3133F7D656}"/>
              </a:ext>
            </a:extLst>
          </p:cNvPr>
          <p:cNvSpPr txBox="1"/>
          <p:nvPr/>
        </p:nvSpPr>
        <p:spPr>
          <a:xfrm>
            <a:off x="200723" y="0"/>
            <a:ext cx="71335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BB0000"/>
                </a:solidFill>
                <a:latin typeface="Minion Pro" panose="02040503050306020203" pitchFamily="18" charset="0"/>
              </a:rPr>
              <a:t>Questions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2889FE-D1BC-43AE-B9C3-82E29029C9A1}"/>
              </a:ext>
            </a:extLst>
          </p:cNvPr>
          <p:cNvSpPr txBox="1"/>
          <p:nvPr/>
        </p:nvSpPr>
        <p:spPr>
          <a:xfrm>
            <a:off x="4005262" y="3244334"/>
            <a:ext cx="41814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Thanks!</a:t>
            </a:r>
          </a:p>
        </p:txBody>
      </p:sp>
    </p:spTree>
    <p:extLst>
      <p:ext uri="{BB962C8B-B14F-4D97-AF65-F5344CB8AC3E}">
        <p14:creationId xmlns:p14="http://schemas.microsoft.com/office/powerpoint/2010/main" val="14841419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6BFCE47-4F0B-43BD-A140-D953F21928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9000"/>
          </a:blip>
          <a:srcRect b="71404"/>
          <a:stretch/>
        </p:blipFill>
        <p:spPr>
          <a:xfrm>
            <a:off x="0" y="0"/>
            <a:ext cx="12207240" cy="66408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3E36A4E-5464-47B0-98E2-B2BBB929374D}"/>
              </a:ext>
            </a:extLst>
          </p:cNvPr>
          <p:cNvSpPr txBox="1"/>
          <p:nvPr/>
        </p:nvSpPr>
        <p:spPr>
          <a:xfrm>
            <a:off x="200723" y="17751"/>
            <a:ext cx="27894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BB0000"/>
                </a:solidFill>
                <a:latin typeface="Minion Pro" panose="02040503050306020203" pitchFamily="18" charset="0"/>
              </a:rPr>
              <a:t>Talk Overview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3A7BFC-AE45-46C3-90D8-197D501171D4}"/>
              </a:ext>
            </a:extLst>
          </p:cNvPr>
          <p:cNvSpPr txBox="1"/>
          <p:nvPr/>
        </p:nvSpPr>
        <p:spPr>
          <a:xfrm>
            <a:off x="530942" y="1143000"/>
            <a:ext cx="5166992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Integral constraints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Static vs Path dependent obstacles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Hybrid A*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Planning with vehicle kinematic constraints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Simultaneous planning trajectory generation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Backtracking HA*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Motivation and methodology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Stopping criteria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Performance vs HA*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Other work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Gradient descent path optimization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Flight tests and trajectory following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Virtual Interface </a:t>
            </a:r>
          </a:p>
        </p:txBody>
      </p:sp>
    </p:spTree>
    <p:extLst>
      <p:ext uri="{BB962C8B-B14F-4D97-AF65-F5344CB8AC3E}">
        <p14:creationId xmlns:p14="http://schemas.microsoft.com/office/powerpoint/2010/main" val="27732008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28CF307-4BED-0A40-9424-58FE4E17096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9000"/>
          </a:blip>
          <a:srcRect b="71404"/>
          <a:stretch/>
        </p:blipFill>
        <p:spPr>
          <a:xfrm>
            <a:off x="0" y="0"/>
            <a:ext cx="12207240" cy="66408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68419DC-E2FC-364B-875B-51F56CBEF408}"/>
              </a:ext>
            </a:extLst>
          </p:cNvPr>
          <p:cNvSpPr txBox="1"/>
          <p:nvPr/>
        </p:nvSpPr>
        <p:spPr>
          <a:xfrm>
            <a:off x="200723" y="17751"/>
            <a:ext cx="111460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BB0000"/>
                </a:solidFill>
                <a:latin typeface="Minion Pro" panose="02040503050306020203" pitchFamily="18" charset="0"/>
              </a:rPr>
              <a:t>UAS MISSION PLANNING: Intangible Obstacle Scenarios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C37E01E-F212-1C4B-B70D-A5B9A7AD6CA4}"/>
              </a:ext>
            </a:extLst>
          </p:cNvPr>
          <p:cNvCxnSpPr/>
          <p:nvPr/>
        </p:nvCxnSpPr>
        <p:spPr>
          <a:xfrm>
            <a:off x="330352" y="490654"/>
            <a:ext cx="4114800" cy="0"/>
          </a:xfrm>
          <a:prstGeom prst="line">
            <a:avLst/>
          </a:prstGeom>
          <a:ln w="6350">
            <a:solidFill>
              <a:srgbClr val="BB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9440930-155D-CF48-B490-029F891B0B29}"/>
              </a:ext>
            </a:extLst>
          </p:cNvPr>
          <p:cNvGrpSpPr/>
          <p:nvPr/>
        </p:nvGrpSpPr>
        <p:grpSpPr>
          <a:xfrm>
            <a:off x="538771" y="1494769"/>
            <a:ext cx="5415240" cy="4315968"/>
            <a:chOff x="806778" y="1423332"/>
            <a:chExt cx="5415240" cy="4315968"/>
          </a:xfrm>
        </p:grpSpPr>
        <p:pic>
          <p:nvPicPr>
            <p:cNvPr id="8" name="Picture 7" descr="Map&#10;&#10;Description automatically generated">
              <a:extLst>
                <a:ext uri="{FF2B5EF4-FFF2-40B4-BE49-F238E27FC236}">
                  <a16:creationId xmlns:a16="http://schemas.microsoft.com/office/drawing/2014/main" id="{038EFAE3-79E4-A541-BD12-EDEF8B1344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6937" b="7686"/>
            <a:stretch/>
          </p:blipFill>
          <p:spPr>
            <a:xfrm>
              <a:off x="806778" y="1423332"/>
              <a:ext cx="5415240" cy="431596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0" name="Picture 9" descr="A drone flying in the sky&#10;&#10;Description automatically generated with medium confidence">
              <a:extLst>
                <a:ext uri="{FF2B5EF4-FFF2-40B4-BE49-F238E27FC236}">
                  <a16:creationId xmlns:a16="http://schemas.microsoft.com/office/drawing/2014/main" id="{68991D33-52B9-FC40-9E14-7A7F6EE5EB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rcRect l="11485" t="12101" r="12110" b="7344"/>
            <a:stretch/>
          </p:blipFill>
          <p:spPr>
            <a:xfrm rot="810011">
              <a:off x="1992731" y="4654773"/>
              <a:ext cx="1003966" cy="529239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FD856B7-C372-9841-8A2D-F8D6EA62BB09}"/>
              </a:ext>
            </a:extLst>
          </p:cNvPr>
          <p:cNvGrpSpPr/>
          <p:nvPr/>
        </p:nvGrpSpPr>
        <p:grpSpPr>
          <a:xfrm>
            <a:off x="6521786" y="1494769"/>
            <a:ext cx="5415240" cy="4315968"/>
            <a:chOff x="6307466" y="1494769"/>
            <a:chExt cx="5415240" cy="4315968"/>
          </a:xfrm>
        </p:grpSpPr>
        <p:pic>
          <p:nvPicPr>
            <p:cNvPr id="12" name="Picture 11" descr="Diagram&#10;&#10;Description automatically generated">
              <a:extLst>
                <a:ext uri="{FF2B5EF4-FFF2-40B4-BE49-F238E27FC236}">
                  <a16:creationId xmlns:a16="http://schemas.microsoft.com/office/drawing/2014/main" id="{E1BC58F5-8803-ED4C-95CE-7D3E9A2FCD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3285" r="4098" b="2940"/>
            <a:stretch/>
          </p:blipFill>
          <p:spPr>
            <a:xfrm>
              <a:off x="6307466" y="1494769"/>
              <a:ext cx="5415240" cy="431596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4" name="Picture 13" descr="A picture containing airplane, dark, aircraft, engine&#10;&#10;Description automatically generated">
              <a:extLst>
                <a:ext uri="{FF2B5EF4-FFF2-40B4-BE49-F238E27FC236}">
                  <a16:creationId xmlns:a16="http://schemas.microsoft.com/office/drawing/2014/main" id="{F3F71D09-FB86-B346-9C8B-03E72C0C532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598550" y="4987933"/>
              <a:ext cx="990159" cy="380693"/>
            </a:xfrm>
            <a:prstGeom prst="rect">
              <a:avLst/>
            </a:prstGeom>
            <a:scene3d>
              <a:camera prst="orthographicFront">
                <a:rot lat="21594000" lon="10800000" rev="0"/>
              </a:camera>
              <a:lightRig rig="threePt" dir="t"/>
            </a:scene3d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A76587B4-78BC-6844-A8CB-B8354A938D70}"/>
              </a:ext>
            </a:extLst>
          </p:cNvPr>
          <p:cNvSpPr txBox="1"/>
          <p:nvPr/>
        </p:nvSpPr>
        <p:spPr>
          <a:xfrm rot="18914338">
            <a:off x="1341625" y="1966624"/>
            <a:ext cx="17819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Minion Pro" panose="02040503050306020203" pitchFamily="18" charset="0"/>
              </a:rPr>
              <a:t>Points of Interest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C5CFFCB-69E1-EE4D-BDAF-1247D0093C3E}"/>
              </a:ext>
            </a:extLst>
          </p:cNvPr>
          <p:cNvSpPr txBox="1"/>
          <p:nvPr/>
        </p:nvSpPr>
        <p:spPr>
          <a:xfrm>
            <a:off x="1009529" y="5933115"/>
            <a:ext cx="44855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Minion Pro" panose="02040503050306020203" pitchFamily="18" charset="0"/>
              </a:rPr>
              <a:t>Flight above active fire: UAS safety constraints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82CFFCD-F744-0943-8363-458272CE35F2}"/>
              </a:ext>
            </a:extLst>
          </p:cNvPr>
          <p:cNvSpPr txBox="1"/>
          <p:nvPr/>
        </p:nvSpPr>
        <p:spPr>
          <a:xfrm>
            <a:off x="6521786" y="5912724"/>
            <a:ext cx="5415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Minion Pro" panose="02040503050306020203" pitchFamily="18" charset="0"/>
              </a:rPr>
              <a:t>Flight through enemy territory: constraint on radar detection, tracking and eventual attack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F7FB954-E4A4-214A-8FFD-ADB8784B2FC4}"/>
              </a:ext>
            </a:extLst>
          </p:cNvPr>
          <p:cNvSpPr txBox="1"/>
          <p:nvPr/>
        </p:nvSpPr>
        <p:spPr>
          <a:xfrm>
            <a:off x="446398" y="1117308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Minion Pro" panose="02040503050306020203" pitchFamily="18" charset="0"/>
              </a:rPr>
              <a:t>Scenario 1.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7669C12-15A5-6940-A6E9-204DCA3FD61D}"/>
              </a:ext>
            </a:extLst>
          </p:cNvPr>
          <p:cNvSpPr txBox="1"/>
          <p:nvPr/>
        </p:nvSpPr>
        <p:spPr>
          <a:xfrm>
            <a:off x="6436058" y="1125437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Minion Pro" panose="02040503050306020203" pitchFamily="18" charset="0"/>
              </a:rPr>
              <a:t>Scenario 2.</a:t>
            </a:r>
          </a:p>
        </p:txBody>
      </p:sp>
    </p:spTree>
    <p:extLst>
      <p:ext uri="{BB962C8B-B14F-4D97-AF65-F5344CB8AC3E}">
        <p14:creationId xmlns:p14="http://schemas.microsoft.com/office/powerpoint/2010/main" val="24589331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5C5D4B4-D212-B84F-8B36-A4C9BDA57F7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9000"/>
          </a:blip>
          <a:srcRect b="71404"/>
          <a:stretch/>
        </p:blipFill>
        <p:spPr>
          <a:xfrm>
            <a:off x="0" y="0"/>
            <a:ext cx="12207240" cy="66408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878253A-5B3B-7C48-8199-9F93DC977395}"/>
              </a:ext>
            </a:extLst>
          </p:cNvPr>
          <p:cNvSpPr txBox="1"/>
          <p:nvPr/>
        </p:nvSpPr>
        <p:spPr>
          <a:xfrm>
            <a:off x="200723" y="17751"/>
            <a:ext cx="84880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BB0000"/>
                </a:solidFill>
                <a:latin typeface="Minion Pro" panose="02040503050306020203" pitchFamily="18" charset="0"/>
              </a:rPr>
              <a:t>Path Dependent Integral Chance-Constraints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0859CDE-168D-734C-AC8A-63A640A496CD}"/>
              </a:ext>
            </a:extLst>
          </p:cNvPr>
          <p:cNvCxnSpPr/>
          <p:nvPr/>
        </p:nvCxnSpPr>
        <p:spPr>
          <a:xfrm>
            <a:off x="330352" y="490654"/>
            <a:ext cx="4114800" cy="0"/>
          </a:xfrm>
          <a:prstGeom prst="line">
            <a:avLst/>
          </a:prstGeom>
          <a:ln w="6350">
            <a:solidFill>
              <a:srgbClr val="BB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771AD81A-784B-1C46-9FA4-5E683EDB4F1C}"/>
              </a:ext>
            </a:extLst>
          </p:cNvPr>
          <p:cNvSpPr/>
          <p:nvPr/>
        </p:nvSpPr>
        <p:spPr>
          <a:xfrm>
            <a:off x="462192" y="1011463"/>
            <a:ext cx="26388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Minion Pro" panose="02040503050306020203" pitchFamily="18" charset="0"/>
              </a:rPr>
              <a:t>Flight over active wildfire*</a:t>
            </a:r>
            <a:endParaRPr lang="en-US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D3F2FD69-59E1-1447-853A-909D79FA3D8A}"/>
              </a:ext>
            </a:extLst>
          </p:cNvPr>
          <p:cNvGrpSpPr/>
          <p:nvPr/>
        </p:nvGrpSpPr>
        <p:grpSpPr>
          <a:xfrm>
            <a:off x="462193" y="1597855"/>
            <a:ext cx="6550431" cy="1760972"/>
            <a:chOff x="462193" y="1597855"/>
            <a:chExt cx="6550431" cy="1760972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8268A2DF-DD05-E94B-BFFC-8E83CE89D1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5940" y="1991990"/>
              <a:ext cx="6486684" cy="1366837"/>
            </a:xfrm>
            <a:prstGeom prst="rect">
              <a:avLst/>
            </a:prstGeom>
          </p:spPr>
        </p:pic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C72AB917-16F7-7C44-959E-1EE51FDCD5E6}"/>
                </a:ext>
              </a:extLst>
            </p:cNvPr>
            <p:cNvSpPr/>
            <p:nvPr/>
          </p:nvSpPr>
          <p:spPr>
            <a:xfrm>
              <a:off x="462193" y="1597855"/>
              <a:ext cx="562686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  <a:latin typeface="Minion Pro" panose="02040503050306020203" pitchFamily="18" charset="0"/>
                </a:rPr>
                <a:t>Deterministic version of path dependent loading constraint</a:t>
              </a:r>
              <a:endParaRPr lang="en-US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ABE5E61F-71C5-CB4F-9084-E947EF900810}"/>
              </a:ext>
            </a:extLst>
          </p:cNvPr>
          <p:cNvGrpSpPr/>
          <p:nvPr/>
        </p:nvGrpSpPr>
        <p:grpSpPr>
          <a:xfrm>
            <a:off x="462192" y="3609653"/>
            <a:ext cx="6918631" cy="1102058"/>
            <a:chOff x="462192" y="3538213"/>
            <a:chExt cx="6918631" cy="1102058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22C04C83-BB39-AD46-8C1E-DE0829A5170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5941" y="3908751"/>
              <a:ext cx="4208391" cy="731520"/>
            </a:xfrm>
            <a:prstGeom prst="rect">
              <a:avLst/>
            </a:prstGeom>
          </p:spPr>
        </p:pic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E18B3DFD-848C-024F-8C74-E08911A4BC0B}"/>
                </a:ext>
              </a:extLst>
            </p:cNvPr>
            <p:cNvSpPr/>
            <p:nvPr/>
          </p:nvSpPr>
          <p:spPr>
            <a:xfrm>
              <a:off x="462192" y="3538213"/>
              <a:ext cx="80021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latin typeface="Minion Pro" panose="02040503050306020203" pitchFamily="18" charset="0"/>
                </a:rPr>
                <a:t>where,</a:t>
              </a:r>
              <a:endParaRPr lang="en-US" dirty="0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1AEFCCF7-F351-524F-A9BE-62F5F008A203}"/>
                </a:ext>
              </a:extLst>
            </p:cNvPr>
            <p:cNvSpPr/>
            <p:nvPr/>
          </p:nvSpPr>
          <p:spPr>
            <a:xfrm>
              <a:off x="5096223" y="4097906"/>
              <a:ext cx="228460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latin typeface="Minion Pro" panose="02040503050306020203" pitchFamily="18" charset="0"/>
                </a:rPr>
                <a:t>(normalized heat-flux)</a:t>
              </a:r>
              <a:endParaRPr lang="en-US" dirty="0"/>
            </a:p>
          </p:txBody>
        </p: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0A086A71-55D0-FA49-A82B-7E6CD470C7B0}"/>
              </a:ext>
            </a:extLst>
          </p:cNvPr>
          <p:cNvSpPr/>
          <p:nvPr/>
        </p:nvSpPr>
        <p:spPr>
          <a:xfrm>
            <a:off x="25697" y="6549949"/>
            <a:ext cx="1220723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effectLst/>
                <a:latin typeface="Minion Pro" panose="02040503050306020203" pitchFamily="18" charset="0"/>
              </a:rPr>
              <a:t>*Bryce Ford, </a:t>
            </a:r>
            <a:r>
              <a:rPr lang="en-US" sz="1100" dirty="0" err="1">
                <a:effectLst/>
                <a:latin typeface="Minion Pro" panose="02040503050306020203" pitchFamily="18" charset="0"/>
              </a:rPr>
              <a:t>Rachit</a:t>
            </a:r>
            <a:r>
              <a:rPr lang="en-US" sz="1100" dirty="0">
                <a:effectLst/>
                <a:latin typeface="Minion Pro" panose="02040503050306020203" pitchFamily="18" charset="0"/>
              </a:rPr>
              <a:t> Aggarwal, Mrinal Kumar, S. Gupta </a:t>
            </a:r>
            <a:r>
              <a:rPr lang="en-US" sz="1100" dirty="0" err="1">
                <a:effectLst/>
                <a:latin typeface="Minion Pro" panose="02040503050306020203" pitchFamily="18" charset="0"/>
              </a:rPr>
              <a:t>Manyam</a:t>
            </a:r>
            <a:r>
              <a:rPr lang="en-US" sz="1100" dirty="0">
                <a:effectLst/>
                <a:latin typeface="Minion Pro" panose="02040503050306020203" pitchFamily="18" charset="0"/>
              </a:rPr>
              <a:t> and David </a:t>
            </a:r>
            <a:r>
              <a:rPr lang="en-US" sz="1100" dirty="0" err="1">
                <a:effectLst/>
                <a:latin typeface="Minion Pro" panose="02040503050306020203" pitchFamily="18" charset="0"/>
              </a:rPr>
              <a:t>Casbeer</a:t>
            </a:r>
            <a:r>
              <a:rPr lang="en-US" sz="1100" dirty="0">
                <a:latin typeface="Minion Pro" panose="02040503050306020203" pitchFamily="18" charset="0"/>
              </a:rPr>
              <a:t>. </a:t>
            </a:r>
            <a:r>
              <a:rPr lang="en-US" sz="1100" i="1" dirty="0">
                <a:latin typeface="Minion Pro" panose="02040503050306020203" pitchFamily="18" charset="0"/>
              </a:rPr>
              <a:t>Backtracking Hybrid A* for Resource Constrained Path Planning</a:t>
            </a:r>
            <a:r>
              <a:rPr lang="en-US" sz="1100" dirty="0">
                <a:latin typeface="Minion Pro" panose="02040503050306020203" pitchFamily="18" charset="0"/>
              </a:rPr>
              <a:t>. </a:t>
            </a:r>
            <a:r>
              <a:rPr lang="en-US" sz="1100" dirty="0">
                <a:effectLst/>
                <a:latin typeface="Minion Pro" panose="02040503050306020203" pitchFamily="18" charset="0"/>
              </a:rPr>
              <a:t>In GNC </a:t>
            </a:r>
            <a:r>
              <a:rPr lang="en-US" sz="1100" dirty="0">
                <a:latin typeface="Minion Pro" panose="02040503050306020203" pitchFamily="18" charset="0"/>
              </a:rPr>
              <a:t>@ </a:t>
            </a:r>
            <a:r>
              <a:rPr lang="en-US" sz="1100" dirty="0" err="1">
                <a:effectLst/>
                <a:latin typeface="Minion Pro" panose="02040503050306020203" pitchFamily="18" charset="0"/>
              </a:rPr>
              <a:t>Scitech</a:t>
            </a:r>
            <a:r>
              <a:rPr lang="en-US" sz="1100" dirty="0">
                <a:effectLst/>
                <a:latin typeface="Minion Pro" panose="02040503050306020203" pitchFamily="18" charset="0"/>
              </a:rPr>
              <a:t> Forum, San Diego CA, January 3-7, 2022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CFFDA15-1F6C-FC4B-8184-37F0C36E6953}"/>
              </a:ext>
            </a:extLst>
          </p:cNvPr>
          <p:cNvGrpSpPr/>
          <p:nvPr/>
        </p:nvGrpSpPr>
        <p:grpSpPr>
          <a:xfrm>
            <a:off x="462193" y="5116523"/>
            <a:ext cx="4293163" cy="860598"/>
            <a:chOff x="462193" y="5045083"/>
            <a:chExt cx="4293163" cy="860598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E2F8BF46-63DC-E44A-9238-538083BA8BF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99392" y="5539921"/>
              <a:ext cx="2441695" cy="365760"/>
            </a:xfrm>
            <a:prstGeom prst="rect">
              <a:avLst/>
            </a:prstGeom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9D7F5B0-5C9B-DB40-8F6B-6AEB3E3D8B01}"/>
                </a:ext>
              </a:extLst>
            </p:cNvPr>
            <p:cNvSpPr/>
            <p:nvPr/>
          </p:nvSpPr>
          <p:spPr>
            <a:xfrm>
              <a:off x="462193" y="5045083"/>
              <a:ext cx="429316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  <a:latin typeface="Minion Pro" panose="02040503050306020203" pitchFamily="18" charset="0"/>
                </a:rPr>
                <a:t>Integral chance-constraint (path dependent)</a:t>
              </a:r>
              <a:endParaRPr lang="en-US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9D566B6B-A9E1-D145-BC62-0B36873780B5}"/>
              </a:ext>
            </a:extLst>
          </p:cNvPr>
          <p:cNvGrpSpPr/>
          <p:nvPr/>
        </p:nvGrpSpPr>
        <p:grpSpPr>
          <a:xfrm>
            <a:off x="8091332" y="664082"/>
            <a:ext cx="4093284" cy="3618490"/>
            <a:chOff x="8091332" y="664082"/>
            <a:chExt cx="4093284" cy="3618490"/>
          </a:xfrm>
        </p:grpSpPr>
        <p:pic>
          <p:nvPicPr>
            <p:cNvPr id="26" name="Picture 25" descr="Map&#10;&#10;Description automatically generated with low confidence">
              <a:extLst>
                <a:ext uri="{FF2B5EF4-FFF2-40B4-BE49-F238E27FC236}">
                  <a16:creationId xmlns:a16="http://schemas.microsoft.com/office/drawing/2014/main" id="{27AD9022-A90C-9845-9461-2DB45C77DCA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54053"/>
            <a:stretch/>
          </p:blipFill>
          <p:spPr>
            <a:xfrm>
              <a:off x="8091332" y="664082"/>
              <a:ext cx="4093284" cy="3618490"/>
            </a:xfrm>
            <a:prstGeom prst="rect">
              <a:avLst/>
            </a:prstGeom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FA419929-CD99-2840-8BC6-8995556A3B4C}"/>
                </a:ext>
              </a:extLst>
            </p:cNvPr>
            <p:cNvSpPr/>
            <p:nvPr/>
          </p:nvSpPr>
          <p:spPr>
            <a:xfrm>
              <a:off x="8105620" y="2861097"/>
              <a:ext cx="116089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i="1" dirty="0">
                  <a:solidFill>
                    <a:srgbClr val="FF0000"/>
                  </a:solidFill>
                  <a:latin typeface="Minion Pro" panose="02040503050306020203" pitchFamily="18" charset="0"/>
                </a:rPr>
                <a:t>(7 kW/m</a:t>
              </a:r>
              <a:r>
                <a:rPr lang="en-US" i="1" baseline="30000" dirty="0">
                  <a:solidFill>
                    <a:srgbClr val="FF0000"/>
                  </a:solidFill>
                  <a:latin typeface="Minion Pro" panose="02040503050306020203" pitchFamily="18" charset="0"/>
                </a:rPr>
                <a:t>2</a:t>
              </a:r>
              <a:r>
                <a:rPr lang="en-US" i="1" dirty="0">
                  <a:solidFill>
                    <a:srgbClr val="FF0000"/>
                  </a:solidFill>
                  <a:latin typeface="Minion Pro" panose="02040503050306020203" pitchFamily="18" charset="0"/>
                </a:rPr>
                <a:t>)</a:t>
              </a:r>
              <a:endParaRPr lang="en-US" i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90597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962FE5E-E283-FF47-B863-0334320B9331}"/>
              </a:ext>
            </a:extLst>
          </p:cNvPr>
          <p:cNvSpPr/>
          <p:nvPr/>
        </p:nvSpPr>
        <p:spPr>
          <a:xfrm>
            <a:off x="200723" y="2970850"/>
            <a:ext cx="11428261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latin typeface="Minion Pro" panose="02040503050306020203" pitchFamily="18" charset="0"/>
              </a:rPr>
              <a:t>Many problems can be posed as a planning problem with accumulating/loading constraints, e.g., cumulative noise, heating, concentration, spending </a:t>
            </a:r>
          </a:p>
          <a:p>
            <a:endParaRPr lang="en-US" dirty="0">
              <a:latin typeface="Minion Pro" panose="02040503050306020203" pitchFamily="18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latin typeface="Minion Pro" panose="02040503050306020203" pitchFamily="18" charset="0"/>
              </a:rPr>
              <a:t>These are generally studied in the literature as </a:t>
            </a:r>
            <a:r>
              <a:rPr lang="en-US" i="1" u="sng" dirty="0">
                <a:latin typeface="Minion Pro" panose="02040503050306020203" pitchFamily="18" charset="0"/>
              </a:rPr>
              <a:t>resource constrained optimization problems</a:t>
            </a:r>
            <a:r>
              <a:rPr lang="en-US" i="1" dirty="0">
                <a:latin typeface="Minion Pro" panose="02040503050306020203" pitchFamily="18" charset="0"/>
              </a:rPr>
              <a:t> </a:t>
            </a:r>
            <a:r>
              <a:rPr lang="en-US" dirty="0">
                <a:latin typeface="Minion Pro" panose="02040503050306020203" pitchFamily="18" charset="0"/>
              </a:rPr>
              <a:t>(mainly in the operational research community) 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dirty="0">
              <a:latin typeface="Minion Pro" panose="02040503050306020203" pitchFamily="18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latin typeface="Minion Pro" panose="02040503050306020203" pitchFamily="18" charset="0"/>
              </a:rPr>
              <a:t>Resource constrained optimization is known to be NP hard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dirty="0">
              <a:latin typeface="Minion Pro" panose="02040503050306020203" pitchFamily="18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latin typeface="Minion Pro" panose="02040503050306020203" pitchFamily="18" charset="0"/>
              </a:rPr>
              <a:t>MILP is the state-of-the-art and can only solve “small scale” problems</a:t>
            </a:r>
          </a:p>
          <a:p>
            <a:endParaRPr lang="en-US" dirty="0">
              <a:latin typeface="Minion Pro" panose="02040503050306020203" pitchFamily="18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latin typeface="Minion Pro" panose="02040503050306020203" pitchFamily="18" charset="0"/>
              </a:rPr>
              <a:t>We will set up </a:t>
            </a:r>
            <a:r>
              <a:rPr lang="en-US" b="1" u="sng" dirty="0">
                <a:solidFill>
                  <a:srgbClr val="C00000"/>
                </a:solidFill>
                <a:latin typeface="Minion Pro" panose="02040503050306020203" pitchFamily="18" charset="0"/>
              </a:rPr>
              <a:t>graph search</a:t>
            </a:r>
            <a:r>
              <a:rPr lang="en-US" b="1" dirty="0">
                <a:solidFill>
                  <a:srgbClr val="C00000"/>
                </a:solidFill>
                <a:latin typeface="Minion Pro" panose="02040503050306020203" pitchFamily="18" charset="0"/>
              </a:rPr>
              <a:t> </a:t>
            </a:r>
            <a:r>
              <a:rPr lang="en-US" dirty="0">
                <a:latin typeface="Minion Pro" panose="02040503050306020203" pitchFamily="18" charset="0"/>
              </a:rPr>
              <a:t>for faster, suboptimal solutions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94FE78-1085-1C44-A797-7D0147CB78B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9000"/>
          </a:blip>
          <a:srcRect b="71404"/>
          <a:stretch/>
        </p:blipFill>
        <p:spPr>
          <a:xfrm>
            <a:off x="0" y="0"/>
            <a:ext cx="12207240" cy="66408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2FAE541-3F51-5D45-B8C3-D3AFF38CBC8E}"/>
              </a:ext>
            </a:extLst>
          </p:cNvPr>
          <p:cNvSpPr txBox="1"/>
          <p:nvPr/>
        </p:nvSpPr>
        <p:spPr>
          <a:xfrm>
            <a:off x="200723" y="17751"/>
            <a:ext cx="84880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BB0000"/>
                </a:solidFill>
                <a:latin typeface="Minion Pro" panose="02040503050306020203" pitchFamily="18" charset="0"/>
              </a:rPr>
              <a:t>Path Dependent Integral Chance-Constraints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F39F4D3-B8B1-644F-9C21-A813DDC93EB6}"/>
              </a:ext>
            </a:extLst>
          </p:cNvPr>
          <p:cNvCxnSpPr/>
          <p:nvPr/>
        </p:nvCxnSpPr>
        <p:spPr>
          <a:xfrm>
            <a:off x="330352" y="490654"/>
            <a:ext cx="4114800" cy="0"/>
          </a:xfrm>
          <a:prstGeom prst="line">
            <a:avLst/>
          </a:prstGeom>
          <a:ln w="6350">
            <a:solidFill>
              <a:srgbClr val="BB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1067C5DD-55D4-8942-84BB-DB0A4F2252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9868" y="1168306"/>
            <a:ext cx="7107503" cy="149765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9" name="Picture 148">
            <a:extLst>
              <a:ext uri="{FF2B5EF4-FFF2-40B4-BE49-F238E27FC236}">
                <a16:creationId xmlns:a16="http://schemas.microsoft.com/office/drawing/2014/main" id="{D3FE3C92-E28F-654B-A28E-3CC5911AA3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2796" y="4397327"/>
            <a:ext cx="2863066" cy="2049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3135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42F0B8D-9F3A-4B65-A52B-BCA9F5D2A76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9000"/>
          </a:blip>
          <a:srcRect b="71404"/>
          <a:stretch/>
        </p:blipFill>
        <p:spPr>
          <a:xfrm>
            <a:off x="0" y="0"/>
            <a:ext cx="12207240" cy="66408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A8AB9B8-0E58-4988-9A95-6C6D8B49BD5F}"/>
              </a:ext>
            </a:extLst>
          </p:cNvPr>
          <p:cNvSpPr txBox="1"/>
          <p:nvPr/>
        </p:nvSpPr>
        <p:spPr>
          <a:xfrm>
            <a:off x="200723" y="17751"/>
            <a:ext cx="46776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BB0000"/>
                </a:solidFill>
                <a:latin typeface="Minion Pro" panose="02040503050306020203" pitchFamily="18" charset="0"/>
              </a:rPr>
              <a:t>Hybrid-A* Graph Search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2E22E5-1853-47CA-907D-6B3B65D518FE}"/>
              </a:ext>
            </a:extLst>
          </p:cNvPr>
          <p:cNvSpPr txBox="1"/>
          <p:nvPr/>
        </p:nvSpPr>
        <p:spPr>
          <a:xfrm>
            <a:off x="635430" y="1084881"/>
            <a:ext cx="1063183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Minion Pro" panose="02040503050306020203"/>
              </a:rPr>
              <a:t>Generic A* does not account for vehicle dynamics; (non-holonomic constraints, min turn radius)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Minion Pro" panose="02040503050306020203"/>
              </a:rPr>
              <a:t>Solution for this problem: Hybrid A*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Minion Pro" panose="02040503050306020203"/>
              </a:rPr>
              <a:t>Search over pose space (x, y, </a:t>
            </a:r>
            <a:r>
              <a:rPr lang="el-GR" dirty="0">
                <a:latin typeface="DengXian" panose="02010600030101010101" pitchFamily="2" charset="-122"/>
                <a:ea typeface="DengXian" panose="02010600030101010101" pitchFamily="2" charset="-122"/>
              </a:rPr>
              <a:t>θ</a:t>
            </a:r>
            <a:r>
              <a:rPr lang="en-US" dirty="0">
                <a:latin typeface="Minion Pro" panose="02040503050306020203"/>
              </a:rPr>
              <a:t>): Order of magnitude larger than (x, y) state space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Minion Pro" panose="02040503050306020203"/>
              </a:rPr>
              <a:t>Candidate paths are </a:t>
            </a:r>
            <a:r>
              <a:rPr lang="en-US" dirty="0" err="1">
                <a:latin typeface="Minion Pro" panose="02040503050306020203"/>
              </a:rPr>
              <a:t>Dubin’s</a:t>
            </a:r>
            <a:r>
              <a:rPr lang="en-US" dirty="0">
                <a:latin typeface="Minion Pro" panose="02040503050306020203"/>
              </a:rPr>
              <a:t> Primitives, and thus will automatically account for vehicles minimum constraints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Minion Pro" panose="02040503050306020203"/>
              </a:rPr>
              <a:t>Will result in a smoother, more flyable path than A*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F995945-ACC9-4F22-977F-D903248C33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425" y="3033713"/>
            <a:ext cx="3810000" cy="3076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C446C2C-28B0-4AC5-8A32-C06902F99A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9921" y="3033712"/>
            <a:ext cx="3686175" cy="3076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AC7B40C-5E75-4AFA-BE8F-BA430A1064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9050" y="6243238"/>
            <a:ext cx="666750" cy="371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465CDB19-CDE1-4CC9-BB30-EFC2108F47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7368" y="6214663"/>
            <a:ext cx="1266825" cy="400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Text&#10;&#10;Description automatically generated with medium confidence">
            <a:extLst>
              <a:ext uri="{FF2B5EF4-FFF2-40B4-BE49-F238E27FC236}">
                <a16:creationId xmlns:a16="http://schemas.microsoft.com/office/drawing/2014/main" id="{16769DA9-F8BA-40B4-8160-F4BEDE02DC3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0293" y="3372710"/>
            <a:ext cx="1559769" cy="119928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474A481-9272-4F28-BE8B-51D15DDE348D}"/>
              </a:ext>
            </a:extLst>
          </p:cNvPr>
          <p:cNvSpPr txBox="1"/>
          <p:nvPr/>
        </p:nvSpPr>
        <p:spPr>
          <a:xfrm>
            <a:off x="9008398" y="3059668"/>
            <a:ext cx="3006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Vehicle kinematic constraints</a:t>
            </a:r>
          </a:p>
        </p:txBody>
      </p:sp>
    </p:spTree>
    <p:extLst>
      <p:ext uri="{BB962C8B-B14F-4D97-AF65-F5344CB8AC3E}">
        <p14:creationId xmlns:p14="http://schemas.microsoft.com/office/powerpoint/2010/main" val="4629860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61587DD-FE7A-E542-9B7A-F37CDDD9D3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9000"/>
          </a:blip>
          <a:srcRect b="71404"/>
          <a:stretch/>
        </p:blipFill>
        <p:spPr>
          <a:xfrm>
            <a:off x="0" y="0"/>
            <a:ext cx="12207240" cy="66408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84D45D2-10AF-854C-AAEE-959CACFD25B2}"/>
              </a:ext>
            </a:extLst>
          </p:cNvPr>
          <p:cNvSpPr txBox="1"/>
          <p:nvPr/>
        </p:nvSpPr>
        <p:spPr>
          <a:xfrm>
            <a:off x="200723" y="17751"/>
            <a:ext cx="48253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BB0000"/>
                </a:solidFill>
                <a:latin typeface="Minion Pro" panose="02040503050306020203" pitchFamily="18" charset="0"/>
              </a:rPr>
              <a:t>Hybrid-A* Graph Search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DD1BAEA-055F-2A48-8E5B-E02E825BDEB9}"/>
              </a:ext>
            </a:extLst>
          </p:cNvPr>
          <p:cNvCxnSpPr/>
          <p:nvPr/>
        </p:nvCxnSpPr>
        <p:spPr>
          <a:xfrm>
            <a:off x="330352" y="490654"/>
            <a:ext cx="4114800" cy="0"/>
          </a:xfrm>
          <a:prstGeom prst="line">
            <a:avLst/>
          </a:prstGeom>
          <a:ln w="6350">
            <a:solidFill>
              <a:srgbClr val="BB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4F83F914-9E90-2F40-A99C-F4A3ED189387}"/>
              </a:ext>
            </a:extLst>
          </p:cNvPr>
          <p:cNvSpPr/>
          <p:nvPr/>
        </p:nvSpPr>
        <p:spPr>
          <a:xfrm>
            <a:off x="340160" y="949270"/>
            <a:ext cx="22749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Minion Pro" panose="02040503050306020203" pitchFamily="18" charset="0"/>
              </a:rPr>
              <a:t>How does HA* Work?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6913992-DF4B-1745-B283-06F7862E2BE1}"/>
              </a:ext>
            </a:extLst>
          </p:cNvPr>
          <p:cNvSpPr/>
          <p:nvPr/>
        </p:nvSpPr>
        <p:spPr>
          <a:xfrm>
            <a:off x="330352" y="1318032"/>
            <a:ext cx="3784447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US" dirty="0">
                <a:latin typeface="Minion Pro" panose="02040503050306020203" pitchFamily="18" charset="0"/>
              </a:rPr>
              <a:t>3D Grid (</a:t>
            </a:r>
            <a:r>
              <a:rPr lang="en-US" dirty="0" err="1">
                <a:latin typeface="Minion Pro" panose="02040503050306020203" pitchFamily="18" charset="0"/>
              </a:rPr>
              <a:t>x,y</a:t>
            </a:r>
            <a:r>
              <a:rPr lang="en-US" dirty="0">
                <a:latin typeface="Minion Pro" panose="02040503050306020203" pitchFamily="18" charset="0"/>
              </a:rPr>
              <a:t>,𝜃)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dirty="0" err="1">
                <a:latin typeface="Minion Pro" panose="02040503050306020203" pitchFamily="18" charset="0"/>
              </a:rPr>
              <a:t>Dubins</a:t>
            </a:r>
            <a:r>
              <a:rPr lang="en-US" dirty="0">
                <a:latin typeface="Minion Pro" panose="02040503050306020203" pitchFamily="18" charset="0"/>
              </a:rPr>
              <a:t> motion primitives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dirty="0">
                <a:latin typeface="Minion Pro" panose="02040503050306020203" pitchFamily="18" charset="0"/>
              </a:rPr>
              <a:t>Graph evolution proceeds as in A</a:t>
            </a:r>
            <a:r>
              <a:rPr lang="en-US" baseline="30000" dirty="0">
                <a:latin typeface="Minion Pro" panose="02040503050306020203" pitchFamily="18" charset="0"/>
              </a:rPr>
              <a:t>*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dirty="0">
                <a:latin typeface="Minion Pro" panose="02040503050306020203" pitchFamily="18" charset="0"/>
              </a:rPr>
              <a:t>Obstacles and constraints enforced through node testing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8E8624C-2A33-D145-88F1-8C152B1A62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735" y="2809648"/>
            <a:ext cx="2941580" cy="400536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E4DA0EAC-7A42-F04D-9164-D1786E95D666}"/>
              </a:ext>
            </a:extLst>
          </p:cNvPr>
          <p:cNvGrpSpPr/>
          <p:nvPr/>
        </p:nvGrpSpPr>
        <p:grpSpPr>
          <a:xfrm>
            <a:off x="5275733" y="1105921"/>
            <a:ext cx="6365440" cy="5571956"/>
            <a:chOff x="5253321" y="1133936"/>
            <a:chExt cx="6365440" cy="5571956"/>
          </a:xfrm>
        </p:grpSpPr>
        <p:pic>
          <p:nvPicPr>
            <p:cNvPr id="6" name="Picture 5" descr="A picture containing graphical user interface&#10;&#10;Description automatically generated">
              <a:extLst>
                <a:ext uri="{FF2B5EF4-FFF2-40B4-BE49-F238E27FC236}">
                  <a16:creationId xmlns:a16="http://schemas.microsoft.com/office/drawing/2014/main" id="{18F41579-A056-D946-B447-A3BE6C37335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53321" y="1133936"/>
              <a:ext cx="6365440" cy="5044950"/>
            </a:xfrm>
            <a:prstGeom prst="rect">
              <a:avLst/>
            </a:prstGeom>
          </p:spPr>
        </p:pic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132EDEFB-6C25-664F-8074-55475837647D}"/>
                </a:ext>
              </a:extLst>
            </p:cNvPr>
            <p:cNvGrpSpPr/>
            <p:nvPr/>
          </p:nvGrpSpPr>
          <p:grpSpPr>
            <a:xfrm>
              <a:off x="7143821" y="6244227"/>
              <a:ext cx="3375375" cy="461665"/>
              <a:chOff x="7372421" y="6287082"/>
              <a:chExt cx="3375375" cy="461665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A297B513-8E6B-3D4F-BC4B-264CB6D602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372421" y="6339180"/>
                <a:ext cx="868680" cy="274320"/>
              </a:xfrm>
              <a:prstGeom prst="rect">
                <a:avLst/>
              </a:prstGeom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BC6C148-16BE-3B45-8C33-79B6AE920CE3}"/>
                  </a:ext>
                </a:extLst>
              </p:cNvPr>
              <p:cNvSpPr txBox="1"/>
              <p:nvPr/>
            </p:nvSpPr>
            <p:spPr>
              <a:xfrm>
                <a:off x="8249996" y="6287082"/>
                <a:ext cx="249780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latin typeface="Minion Pro" panose="02040503050306020203" pitchFamily="18" charset="0"/>
                  </a:rPr>
                  <a:t>Frontier Evolution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017133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51" descr="Chart, surface chart&#10;&#10;Description automatically generated">
            <a:extLst>
              <a:ext uri="{FF2B5EF4-FFF2-40B4-BE49-F238E27FC236}">
                <a16:creationId xmlns:a16="http://schemas.microsoft.com/office/drawing/2014/main" id="{64BC0972-6B1D-4ADB-A6A4-AB66081E40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6342" y="3717851"/>
            <a:ext cx="3566880" cy="2675160"/>
          </a:xfrm>
          <a:prstGeom prst="rect">
            <a:avLst/>
          </a:prstGeom>
        </p:spPr>
      </p:pic>
      <p:pic>
        <p:nvPicPr>
          <p:cNvPr id="50" name="Picture 49" descr="Chart, surface chart&#10;&#10;Description automatically generated">
            <a:extLst>
              <a:ext uri="{FF2B5EF4-FFF2-40B4-BE49-F238E27FC236}">
                <a16:creationId xmlns:a16="http://schemas.microsoft.com/office/drawing/2014/main" id="{DB1DE098-45F6-402B-B58F-640E64C592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0520" y="3695518"/>
            <a:ext cx="3454312" cy="259073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17E4809-D6BF-4108-BEE2-F477F8D92B8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59000"/>
          </a:blip>
          <a:srcRect b="71404"/>
          <a:stretch/>
        </p:blipFill>
        <p:spPr>
          <a:xfrm>
            <a:off x="0" y="0"/>
            <a:ext cx="12207240" cy="66408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9CA74DF-1CC0-4935-AF8E-E84976E641CA}"/>
              </a:ext>
            </a:extLst>
          </p:cNvPr>
          <p:cNvSpPr txBox="1"/>
          <p:nvPr/>
        </p:nvSpPr>
        <p:spPr>
          <a:xfrm>
            <a:off x="200723" y="17751"/>
            <a:ext cx="103931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BB0000"/>
                </a:solidFill>
                <a:latin typeface="Minion Pro" panose="02040503050306020203" pitchFamily="18" charset="0"/>
              </a:rPr>
              <a:t>Hybrid-A* Graph Search with Integral Constraints (1/2)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3B20FB-D7D6-420C-A44B-F7B76525AB76}"/>
              </a:ext>
            </a:extLst>
          </p:cNvPr>
          <p:cNvSpPr txBox="1"/>
          <p:nvPr/>
        </p:nvSpPr>
        <p:spPr>
          <a:xfrm>
            <a:off x="677257" y="1085850"/>
            <a:ext cx="10591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Minion Pro" panose="02040503050306020203"/>
              </a:rPr>
              <a:t>Because path load is a function of the vehicle trajectory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Minion Pro" panose="02040503050306020203"/>
              </a:rPr>
              <a:t>Using A* to generate the path will output a set of waypoints for the vehicle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Minion Pro" panose="02040503050306020203"/>
              </a:rPr>
              <a:t>The actual vehicle trajectory will accumulate a different path-load (likely greater)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Minion Pro" panose="02040503050306020203"/>
              </a:rPr>
              <a:t>This can result in an A* solution that is admissible, but infeasible to the vehicle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1628661-ECF9-403A-B46E-5F1E25DC50DC}"/>
              </a:ext>
            </a:extLst>
          </p:cNvPr>
          <p:cNvSpPr>
            <a:spLocks noChangeAspect="1"/>
          </p:cNvSpPr>
          <p:nvPr/>
        </p:nvSpPr>
        <p:spPr>
          <a:xfrm>
            <a:off x="763623" y="2574551"/>
            <a:ext cx="137160" cy="137160"/>
          </a:xfrm>
          <a:prstGeom prst="ellipse">
            <a:avLst/>
          </a:prstGeom>
          <a:noFill/>
          <a:ln w="222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1504E6C-63CE-4DF4-AB04-EC6C16D691E7}"/>
              </a:ext>
            </a:extLst>
          </p:cNvPr>
          <p:cNvSpPr>
            <a:spLocks noChangeAspect="1"/>
          </p:cNvSpPr>
          <p:nvPr/>
        </p:nvSpPr>
        <p:spPr>
          <a:xfrm>
            <a:off x="1849473" y="2577398"/>
            <a:ext cx="137160" cy="137160"/>
          </a:xfrm>
          <a:prstGeom prst="ellipse">
            <a:avLst/>
          </a:prstGeom>
          <a:noFill/>
          <a:ln w="222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1571D80-9D8C-48F2-BFA0-953DCA381C17}"/>
              </a:ext>
            </a:extLst>
          </p:cNvPr>
          <p:cNvSpPr>
            <a:spLocks noChangeAspect="1"/>
          </p:cNvSpPr>
          <p:nvPr/>
        </p:nvSpPr>
        <p:spPr>
          <a:xfrm>
            <a:off x="2935323" y="2574551"/>
            <a:ext cx="137160" cy="137160"/>
          </a:xfrm>
          <a:prstGeom prst="ellipse">
            <a:avLst/>
          </a:prstGeom>
          <a:noFill/>
          <a:ln w="222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694E895-AE6C-4B95-A744-2DF82B12652E}"/>
              </a:ext>
            </a:extLst>
          </p:cNvPr>
          <p:cNvSpPr>
            <a:spLocks noChangeAspect="1"/>
          </p:cNvSpPr>
          <p:nvPr/>
        </p:nvSpPr>
        <p:spPr>
          <a:xfrm>
            <a:off x="2935323" y="3494277"/>
            <a:ext cx="137160" cy="137160"/>
          </a:xfrm>
          <a:prstGeom prst="ellipse">
            <a:avLst/>
          </a:prstGeom>
          <a:noFill/>
          <a:ln w="222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B300F0F-ABB2-4D3B-9170-3AAFC32E810E}"/>
              </a:ext>
            </a:extLst>
          </p:cNvPr>
          <p:cNvSpPr>
            <a:spLocks noChangeAspect="1"/>
          </p:cNvSpPr>
          <p:nvPr/>
        </p:nvSpPr>
        <p:spPr>
          <a:xfrm>
            <a:off x="3960495" y="3494277"/>
            <a:ext cx="137160" cy="137160"/>
          </a:xfrm>
          <a:prstGeom prst="ellipse">
            <a:avLst/>
          </a:prstGeom>
          <a:noFill/>
          <a:ln w="222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68">
            <a:extLst>
              <a:ext uri="{FF2B5EF4-FFF2-40B4-BE49-F238E27FC236}">
                <a16:creationId xmlns:a16="http://schemas.microsoft.com/office/drawing/2014/main" id="{399A0D90-74A4-4AD0-BF20-5E273E711130}"/>
              </a:ext>
            </a:extLst>
          </p:cNvPr>
          <p:cNvSpPr/>
          <p:nvPr/>
        </p:nvSpPr>
        <p:spPr>
          <a:xfrm rot="2241247">
            <a:off x="628777" y="2748498"/>
            <a:ext cx="2017079" cy="3080755"/>
          </a:xfrm>
          <a:custGeom>
            <a:avLst/>
            <a:gdLst>
              <a:gd name="connsiteX0" fmla="*/ 0 w 3857625"/>
              <a:gd name="connsiteY0" fmla="*/ 642937 h 3871912"/>
              <a:gd name="connsiteX1" fmla="*/ 185738 w 3857625"/>
              <a:gd name="connsiteY1" fmla="*/ 3128962 h 3871912"/>
              <a:gd name="connsiteX2" fmla="*/ 2443163 w 3857625"/>
              <a:gd name="connsiteY2" fmla="*/ 3871912 h 3871912"/>
              <a:gd name="connsiteX3" fmla="*/ 3857625 w 3857625"/>
              <a:gd name="connsiteY3" fmla="*/ 2114550 h 3871912"/>
              <a:gd name="connsiteX4" fmla="*/ 1943100 w 3857625"/>
              <a:gd name="connsiteY4" fmla="*/ 0 h 3871912"/>
              <a:gd name="connsiteX5" fmla="*/ 0 w 3857625"/>
              <a:gd name="connsiteY5" fmla="*/ 642937 h 3871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57625" h="3871912">
                <a:moveTo>
                  <a:pt x="0" y="642937"/>
                </a:moveTo>
                <a:lnTo>
                  <a:pt x="185738" y="3128962"/>
                </a:lnTo>
                <a:lnTo>
                  <a:pt x="2443163" y="3871912"/>
                </a:lnTo>
                <a:lnTo>
                  <a:pt x="3857625" y="2114550"/>
                </a:lnTo>
                <a:lnTo>
                  <a:pt x="1943100" y="0"/>
                </a:lnTo>
                <a:lnTo>
                  <a:pt x="0" y="642937"/>
                </a:lnTo>
                <a:close/>
              </a:path>
            </a:pathLst>
          </a:cu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CD85AF9-D63B-41C6-A523-957FBECFA2BD}"/>
              </a:ext>
            </a:extLst>
          </p:cNvPr>
          <p:cNvCxnSpPr>
            <a:cxnSpLocks/>
            <a:stCxn id="11" idx="1"/>
            <a:endCxn id="12" idx="7"/>
          </p:cNvCxnSpPr>
          <p:nvPr/>
        </p:nvCxnSpPr>
        <p:spPr>
          <a:xfrm>
            <a:off x="783710" y="2594638"/>
            <a:ext cx="1182836" cy="28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4B595AD-D1EA-4832-B4B0-80FDEAFF01F7}"/>
              </a:ext>
            </a:extLst>
          </p:cNvPr>
          <p:cNvCxnSpPr>
            <a:cxnSpLocks/>
            <a:stCxn id="12" idx="7"/>
            <a:endCxn id="13" idx="2"/>
          </p:cNvCxnSpPr>
          <p:nvPr/>
        </p:nvCxnSpPr>
        <p:spPr>
          <a:xfrm>
            <a:off x="1966546" y="2597485"/>
            <a:ext cx="968777" cy="4564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9B6BE8F-49CD-4073-8AD3-6B695E269D90}"/>
              </a:ext>
            </a:extLst>
          </p:cNvPr>
          <p:cNvCxnSpPr>
            <a:cxnSpLocks/>
            <a:stCxn id="13" idx="4"/>
            <a:endCxn id="14" idx="4"/>
          </p:cNvCxnSpPr>
          <p:nvPr/>
        </p:nvCxnSpPr>
        <p:spPr>
          <a:xfrm>
            <a:off x="3003903" y="2711711"/>
            <a:ext cx="0" cy="9197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D0BF571-E174-4B79-9CE7-27101FE65902}"/>
              </a:ext>
            </a:extLst>
          </p:cNvPr>
          <p:cNvCxnSpPr>
            <a:cxnSpLocks/>
            <a:stCxn id="14" idx="2"/>
            <a:endCxn id="15" idx="3"/>
          </p:cNvCxnSpPr>
          <p:nvPr/>
        </p:nvCxnSpPr>
        <p:spPr>
          <a:xfrm>
            <a:off x="2935323" y="3562857"/>
            <a:ext cx="1045259" cy="484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6CBB8AED-7A13-49DF-BBF2-AC02AE7821AA}"/>
              </a:ext>
            </a:extLst>
          </p:cNvPr>
          <p:cNvSpPr/>
          <p:nvPr/>
        </p:nvSpPr>
        <p:spPr>
          <a:xfrm>
            <a:off x="800100" y="2535522"/>
            <a:ext cx="3219450" cy="1221061"/>
          </a:xfrm>
          <a:custGeom>
            <a:avLst/>
            <a:gdLst>
              <a:gd name="connsiteX0" fmla="*/ 3543300 w 3543300"/>
              <a:gd name="connsiteY0" fmla="*/ 1106412 h 1461542"/>
              <a:gd name="connsiteX1" fmla="*/ 1971675 w 3543300"/>
              <a:gd name="connsiteY1" fmla="*/ 1401687 h 1461542"/>
              <a:gd name="connsiteX2" fmla="*/ 2409825 w 3543300"/>
              <a:gd name="connsiteY2" fmla="*/ 68187 h 1461542"/>
              <a:gd name="connsiteX3" fmla="*/ 1181100 w 3543300"/>
              <a:gd name="connsiteY3" fmla="*/ 192012 h 1461542"/>
              <a:gd name="connsiteX4" fmla="*/ 0 w 3543300"/>
              <a:gd name="connsiteY4" fmla="*/ 172962 h 1461542"/>
              <a:gd name="connsiteX0" fmla="*/ 3228975 w 3228975"/>
              <a:gd name="connsiteY0" fmla="*/ 1144512 h 1470386"/>
              <a:gd name="connsiteX1" fmla="*/ 1971675 w 3228975"/>
              <a:gd name="connsiteY1" fmla="*/ 1401687 h 1470386"/>
              <a:gd name="connsiteX2" fmla="*/ 2409825 w 3228975"/>
              <a:gd name="connsiteY2" fmla="*/ 68187 h 1470386"/>
              <a:gd name="connsiteX3" fmla="*/ 1181100 w 3228975"/>
              <a:gd name="connsiteY3" fmla="*/ 192012 h 1470386"/>
              <a:gd name="connsiteX4" fmla="*/ 0 w 3228975"/>
              <a:gd name="connsiteY4" fmla="*/ 172962 h 1470386"/>
              <a:gd name="connsiteX0" fmla="*/ 3228975 w 3228975"/>
              <a:gd name="connsiteY0" fmla="*/ 1131322 h 1321141"/>
              <a:gd name="connsiteX1" fmla="*/ 2085975 w 3228975"/>
              <a:gd name="connsiteY1" fmla="*/ 1197997 h 1321141"/>
              <a:gd name="connsiteX2" fmla="*/ 2409825 w 3228975"/>
              <a:gd name="connsiteY2" fmla="*/ 54997 h 1321141"/>
              <a:gd name="connsiteX3" fmla="*/ 1181100 w 3228975"/>
              <a:gd name="connsiteY3" fmla="*/ 178822 h 1321141"/>
              <a:gd name="connsiteX4" fmla="*/ 0 w 3228975"/>
              <a:gd name="connsiteY4" fmla="*/ 159772 h 1321141"/>
              <a:gd name="connsiteX0" fmla="*/ 3228975 w 3228975"/>
              <a:gd name="connsiteY0" fmla="*/ 1038942 h 1221061"/>
              <a:gd name="connsiteX1" fmla="*/ 2085975 w 3228975"/>
              <a:gd name="connsiteY1" fmla="*/ 1105617 h 1221061"/>
              <a:gd name="connsiteX2" fmla="*/ 2324100 w 3228975"/>
              <a:gd name="connsiteY2" fmla="*/ 76917 h 1221061"/>
              <a:gd name="connsiteX3" fmla="*/ 1181100 w 3228975"/>
              <a:gd name="connsiteY3" fmla="*/ 86442 h 1221061"/>
              <a:gd name="connsiteX4" fmla="*/ 0 w 3228975"/>
              <a:gd name="connsiteY4" fmla="*/ 67392 h 1221061"/>
              <a:gd name="connsiteX0" fmla="*/ 3219450 w 3219450"/>
              <a:gd name="connsiteY0" fmla="*/ 1038942 h 1221061"/>
              <a:gd name="connsiteX1" fmla="*/ 2076450 w 3219450"/>
              <a:gd name="connsiteY1" fmla="*/ 1105617 h 1221061"/>
              <a:gd name="connsiteX2" fmla="*/ 2314575 w 3219450"/>
              <a:gd name="connsiteY2" fmla="*/ 76917 h 1221061"/>
              <a:gd name="connsiteX3" fmla="*/ 1171575 w 3219450"/>
              <a:gd name="connsiteY3" fmla="*/ 86442 h 1221061"/>
              <a:gd name="connsiteX4" fmla="*/ 0 w 3219450"/>
              <a:gd name="connsiteY4" fmla="*/ 86442 h 1221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19450" h="1221061">
                <a:moveTo>
                  <a:pt x="3219450" y="1038942"/>
                </a:moveTo>
                <a:cubicBezTo>
                  <a:pt x="2528093" y="1273098"/>
                  <a:pt x="2227263" y="1265955"/>
                  <a:pt x="2076450" y="1105617"/>
                </a:cubicBezTo>
                <a:cubicBezTo>
                  <a:pt x="1925638" y="945280"/>
                  <a:pt x="2465387" y="246779"/>
                  <a:pt x="2314575" y="76917"/>
                </a:cubicBezTo>
                <a:cubicBezTo>
                  <a:pt x="2163763" y="-92945"/>
                  <a:pt x="1573212" y="68980"/>
                  <a:pt x="1171575" y="86442"/>
                </a:cubicBezTo>
                <a:cubicBezTo>
                  <a:pt x="769938" y="103904"/>
                  <a:pt x="352425" y="95967"/>
                  <a:pt x="0" y="86442"/>
                </a:cubicBezTo>
              </a:path>
            </a:pathLst>
          </a:cu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81C0970-7EF7-4879-9E12-D9DECF9E188F}"/>
              </a:ext>
            </a:extLst>
          </p:cNvPr>
          <p:cNvSpPr txBox="1"/>
          <p:nvPr/>
        </p:nvSpPr>
        <p:spPr>
          <a:xfrm>
            <a:off x="4272695" y="2495189"/>
            <a:ext cx="76645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Minion Pro" panose="02040503050306020203"/>
              </a:rPr>
              <a:t>No post trajectory optimization is required for Hybrid-A*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Minion Pro" panose="02040503050306020203"/>
              </a:rPr>
              <a:t>Adding a dimension to the search does not increase the runtime by an order of magnitude as the branching factor is still low.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0387336-2C70-494E-A95D-1DE0E9A6EB3A}"/>
              </a:ext>
            </a:extLst>
          </p:cNvPr>
          <p:cNvSpPr txBox="1"/>
          <p:nvPr/>
        </p:nvSpPr>
        <p:spPr>
          <a:xfrm>
            <a:off x="2462082" y="4638685"/>
            <a:ext cx="28575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Minion Pro" panose="02040503050306020203"/>
              </a:rPr>
              <a:t>Integral constraint will behave like an obstacle that is ‘path dependent’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Minion Pro" panose="02040503050306020203"/>
              </a:rPr>
              <a:t>Different search strategies will produce a different obstacle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50ADFFC-C49F-45B1-97AD-70779793B72C}"/>
              </a:ext>
            </a:extLst>
          </p:cNvPr>
          <p:cNvSpPr txBox="1"/>
          <p:nvPr/>
        </p:nvSpPr>
        <p:spPr>
          <a:xfrm>
            <a:off x="5276286" y="3484911"/>
            <a:ext cx="2451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inion Pro" panose="02040503050306020203"/>
              </a:rPr>
              <a:t>Load minimizing search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FD4CACC-AAD6-429A-B0E5-24FF49865EDF}"/>
              </a:ext>
            </a:extLst>
          </p:cNvPr>
          <p:cNvSpPr txBox="1"/>
          <p:nvPr/>
        </p:nvSpPr>
        <p:spPr>
          <a:xfrm>
            <a:off x="8730598" y="3510852"/>
            <a:ext cx="2451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inion Pro" panose="02040503050306020203"/>
              </a:rPr>
              <a:t>Time minimizing search</a:t>
            </a:r>
          </a:p>
        </p:txBody>
      </p:sp>
    </p:spTree>
    <p:extLst>
      <p:ext uri="{BB962C8B-B14F-4D97-AF65-F5344CB8AC3E}">
        <p14:creationId xmlns:p14="http://schemas.microsoft.com/office/powerpoint/2010/main" val="3339548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61587DD-FE7A-E542-9B7A-F37CDDD9D3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9000"/>
          </a:blip>
          <a:srcRect b="71404"/>
          <a:stretch/>
        </p:blipFill>
        <p:spPr>
          <a:xfrm>
            <a:off x="0" y="0"/>
            <a:ext cx="12207240" cy="66408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84D45D2-10AF-854C-AAEE-959CACFD25B2}"/>
              </a:ext>
            </a:extLst>
          </p:cNvPr>
          <p:cNvSpPr txBox="1"/>
          <p:nvPr/>
        </p:nvSpPr>
        <p:spPr>
          <a:xfrm>
            <a:off x="200723" y="17751"/>
            <a:ext cx="103931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BB0000"/>
                </a:solidFill>
                <a:latin typeface="Minion Pro" panose="02040503050306020203" pitchFamily="18" charset="0"/>
              </a:rPr>
              <a:t>Hybrid-A* Graph Search with Integral Constraints (2/2)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DD1BAEA-055F-2A48-8E5B-E02E825BDEB9}"/>
              </a:ext>
            </a:extLst>
          </p:cNvPr>
          <p:cNvCxnSpPr/>
          <p:nvPr/>
        </p:nvCxnSpPr>
        <p:spPr>
          <a:xfrm>
            <a:off x="330352" y="490654"/>
            <a:ext cx="4114800" cy="0"/>
          </a:xfrm>
          <a:prstGeom prst="line">
            <a:avLst/>
          </a:prstGeom>
          <a:ln w="6350">
            <a:solidFill>
              <a:srgbClr val="BB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798F9B13-C413-A24D-BE92-E49926C1D461}"/>
              </a:ext>
            </a:extLst>
          </p:cNvPr>
          <p:cNvSpPr>
            <a:spLocks noChangeAspect="1"/>
          </p:cNvSpPr>
          <p:nvPr/>
        </p:nvSpPr>
        <p:spPr>
          <a:xfrm>
            <a:off x="5398922" y="4722870"/>
            <a:ext cx="137160" cy="137160"/>
          </a:xfrm>
          <a:prstGeom prst="ellipse">
            <a:avLst/>
          </a:prstGeom>
          <a:noFill/>
          <a:ln w="222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D43007F-A947-844C-8193-E0C253DAC60C}"/>
              </a:ext>
            </a:extLst>
          </p:cNvPr>
          <p:cNvSpPr>
            <a:spLocks noChangeAspect="1"/>
          </p:cNvSpPr>
          <p:nvPr/>
        </p:nvSpPr>
        <p:spPr>
          <a:xfrm>
            <a:off x="5526990" y="3633830"/>
            <a:ext cx="137160" cy="137160"/>
          </a:xfrm>
          <a:prstGeom prst="ellipse">
            <a:avLst/>
          </a:prstGeom>
          <a:noFill/>
          <a:ln w="222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c 18">
            <a:extLst>
              <a:ext uri="{FF2B5EF4-FFF2-40B4-BE49-F238E27FC236}">
                <a16:creationId xmlns:a16="http://schemas.microsoft.com/office/drawing/2014/main" id="{2275B516-F80A-9A48-B9FB-8AAAEB13FA83}"/>
              </a:ext>
            </a:extLst>
          </p:cNvPr>
          <p:cNvSpPr/>
          <p:nvPr/>
        </p:nvSpPr>
        <p:spPr>
          <a:xfrm rot="17960424">
            <a:off x="4860391" y="2712795"/>
            <a:ext cx="1945168" cy="2037418"/>
          </a:xfrm>
          <a:prstGeom prst="arc">
            <a:avLst>
              <a:gd name="adj1" fmla="val 17595168"/>
              <a:gd name="adj2" fmla="val 0"/>
            </a:avLst>
          </a:prstGeom>
          <a:ln w="317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c 19">
            <a:extLst>
              <a:ext uri="{FF2B5EF4-FFF2-40B4-BE49-F238E27FC236}">
                <a16:creationId xmlns:a16="http://schemas.microsoft.com/office/drawing/2014/main" id="{5BA177E8-8A53-144C-8649-016B5474A8AD}"/>
              </a:ext>
            </a:extLst>
          </p:cNvPr>
          <p:cNvSpPr/>
          <p:nvPr/>
        </p:nvSpPr>
        <p:spPr>
          <a:xfrm rot="7171752">
            <a:off x="5797557" y="1011462"/>
            <a:ext cx="1945168" cy="2037418"/>
          </a:xfrm>
          <a:prstGeom prst="arc">
            <a:avLst>
              <a:gd name="adj1" fmla="val 17595168"/>
              <a:gd name="adj2" fmla="val 0"/>
            </a:avLst>
          </a:prstGeom>
          <a:ln w="3175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FACB3C45-6150-B644-A64B-26565E271E4D}"/>
              </a:ext>
            </a:extLst>
          </p:cNvPr>
          <p:cNvSpPr>
            <a:spLocks noChangeAspect="1"/>
          </p:cNvSpPr>
          <p:nvPr/>
        </p:nvSpPr>
        <p:spPr>
          <a:xfrm>
            <a:off x="4378905" y="1099791"/>
            <a:ext cx="137160" cy="137160"/>
          </a:xfrm>
          <a:prstGeom prst="ellipse">
            <a:avLst/>
          </a:prstGeom>
          <a:noFill/>
          <a:ln w="222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873DA08-3E41-2C44-B5AE-D0301FDA9D10}"/>
              </a:ext>
            </a:extLst>
          </p:cNvPr>
          <p:cNvSpPr>
            <a:spLocks noChangeAspect="1"/>
          </p:cNvSpPr>
          <p:nvPr/>
        </p:nvSpPr>
        <p:spPr>
          <a:xfrm>
            <a:off x="6402098" y="4071328"/>
            <a:ext cx="137160" cy="137160"/>
          </a:xfrm>
          <a:prstGeom prst="ellipse">
            <a:avLst/>
          </a:prstGeom>
          <a:noFill/>
          <a:ln w="222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3CFF4C2-FE37-2240-912E-CAF32632E4DA}"/>
              </a:ext>
            </a:extLst>
          </p:cNvPr>
          <p:cNvSpPr>
            <a:spLocks noChangeAspect="1"/>
          </p:cNvSpPr>
          <p:nvPr/>
        </p:nvSpPr>
        <p:spPr>
          <a:xfrm>
            <a:off x="7409278" y="4396419"/>
            <a:ext cx="137160" cy="137160"/>
          </a:xfrm>
          <a:prstGeom prst="ellipse">
            <a:avLst/>
          </a:prstGeom>
          <a:noFill/>
          <a:ln w="222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E59082D-605C-2749-BFAD-1BFAFDEEE96C}"/>
              </a:ext>
            </a:extLst>
          </p:cNvPr>
          <p:cNvSpPr>
            <a:spLocks noChangeAspect="1"/>
          </p:cNvSpPr>
          <p:nvPr/>
        </p:nvSpPr>
        <p:spPr>
          <a:xfrm>
            <a:off x="6236344" y="4857920"/>
            <a:ext cx="137160" cy="137160"/>
          </a:xfrm>
          <a:prstGeom prst="ellipse">
            <a:avLst/>
          </a:prstGeom>
          <a:noFill/>
          <a:ln w="222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3EC173DF-3042-5A40-8396-DAF21BDDA1CB}"/>
              </a:ext>
            </a:extLst>
          </p:cNvPr>
          <p:cNvSpPr>
            <a:spLocks noChangeAspect="1"/>
          </p:cNvSpPr>
          <p:nvPr/>
        </p:nvSpPr>
        <p:spPr>
          <a:xfrm>
            <a:off x="5923641" y="2003084"/>
            <a:ext cx="137160" cy="137160"/>
          </a:xfrm>
          <a:prstGeom prst="ellipse">
            <a:avLst/>
          </a:prstGeom>
          <a:noFill/>
          <a:ln w="222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00F9DB19-35AC-F241-B670-C72F1EEA865C}"/>
              </a:ext>
            </a:extLst>
          </p:cNvPr>
          <p:cNvSpPr>
            <a:spLocks noChangeAspect="1"/>
          </p:cNvSpPr>
          <p:nvPr/>
        </p:nvSpPr>
        <p:spPr>
          <a:xfrm>
            <a:off x="6792810" y="2326805"/>
            <a:ext cx="137160" cy="137160"/>
          </a:xfrm>
          <a:prstGeom prst="ellipse">
            <a:avLst/>
          </a:prstGeom>
          <a:noFill/>
          <a:ln w="222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7DFCEAE-28F9-724B-97E0-0E8D45BCE076}"/>
              </a:ext>
            </a:extLst>
          </p:cNvPr>
          <p:cNvSpPr>
            <a:spLocks noChangeAspect="1"/>
          </p:cNvSpPr>
          <p:nvPr/>
        </p:nvSpPr>
        <p:spPr>
          <a:xfrm>
            <a:off x="4971667" y="1893781"/>
            <a:ext cx="137160" cy="137160"/>
          </a:xfrm>
          <a:prstGeom prst="ellipse">
            <a:avLst/>
          </a:prstGeom>
          <a:noFill/>
          <a:ln w="222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5D0CAE1-508D-D94B-B993-1466D2A1C2C1}"/>
              </a:ext>
            </a:extLst>
          </p:cNvPr>
          <p:cNvSpPr>
            <a:spLocks noChangeAspect="1"/>
          </p:cNvSpPr>
          <p:nvPr/>
        </p:nvSpPr>
        <p:spPr>
          <a:xfrm>
            <a:off x="8146323" y="3520301"/>
            <a:ext cx="137160" cy="137160"/>
          </a:xfrm>
          <a:prstGeom prst="ellipse">
            <a:avLst/>
          </a:prstGeom>
          <a:noFill/>
          <a:ln w="222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09E14CB1-2EEE-4141-88AB-47B6257CB0A1}"/>
              </a:ext>
            </a:extLst>
          </p:cNvPr>
          <p:cNvSpPr>
            <a:spLocks noChangeAspect="1"/>
          </p:cNvSpPr>
          <p:nvPr/>
        </p:nvSpPr>
        <p:spPr>
          <a:xfrm>
            <a:off x="7126027" y="3626174"/>
            <a:ext cx="137160" cy="137160"/>
          </a:xfrm>
          <a:prstGeom prst="ellipse">
            <a:avLst/>
          </a:prstGeom>
          <a:noFill/>
          <a:ln w="222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62CB104-6C18-774B-B27B-8A9F43DA27D1}"/>
              </a:ext>
            </a:extLst>
          </p:cNvPr>
          <p:cNvSpPr>
            <a:spLocks noChangeAspect="1"/>
          </p:cNvSpPr>
          <p:nvPr/>
        </p:nvSpPr>
        <p:spPr>
          <a:xfrm>
            <a:off x="9135286" y="3728111"/>
            <a:ext cx="137160" cy="137160"/>
          </a:xfrm>
          <a:prstGeom prst="ellipse">
            <a:avLst/>
          </a:prstGeom>
          <a:noFill/>
          <a:ln w="222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92C0167-202B-C742-B0D8-05A6A7F19E83}"/>
              </a:ext>
            </a:extLst>
          </p:cNvPr>
          <p:cNvSpPr>
            <a:spLocks noChangeAspect="1"/>
          </p:cNvSpPr>
          <p:nvPr/>
        </p:nvSpPr>
        <p:spPr>
          <a:xfrm>
            <a:off x="3719027" y="3796691"/>
            <a:ext cx="137160" cy="137160"/>
          </a:xfrm>
          <a:prstGeom prst="ellipse">
            <a:avLst/>
          </a:prstGeom>
          <a:noFill/>
          <a:ln w="222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956468ED-1E10-E146-B5BB-83E8DD3409EA}"/>
              </a:ext>
            </a:extLst>
          </p:cNvPr>
          <p:cNvSpPr>
            <a:spLocks noChangeAspect="1"/>
          </p:cNvSpPr>
          <p:nvPr/>
        </p:nvSpPr>
        <p:spPr>
          <a:xfrm>
            <a:off x="5122628" y="5651102"/>
            <a:ext cx="137160" cy="137160"/>
          </a:xfrm>
          <a:prstGeom prst="ellipse">
            <a:avLst/>
          </a:prstGeom>
          <a:noFill/>
          <a:ln w="222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5FDB9B03-8E9C-7C4B-B01C-7F5D31495E49}"/>
              </a:ext>
            </a:extLst>
          </p:cNvPr>
          <p:cNvSpPr>
            <a:spLocks noChangeAspect="1"/>
          </p:cNvSpPr>
          <p:nvPr/>
        </p:nvSpPr>
        <p:spPr>
          <a:xfrm>
            <a:off x="9054300" y="1706537"/>
            <a:ext cx="137160" cy="137160"/>
          </a:xfrm>
          <a:prstGeom prst="ellipse">
            <a:avLst/>
          </a:prstGeom>
          <a:noFill/>
          <a:ln w="222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559A7A35-6056-0A4D-AAF1-6BE0BF140D7D}"/>
              </a:ext>
            </a:extLst>
          </p:cNvPr>
          <p:cNvSpPr>
            <a:spLocks noChangeAspect="1"/>
          </p:cNvSpPr>
          <p:nvPr/>
        </p:nvSpPr>
        <p:spPr>
          <a:xfrm>
            <a:off x="10166073" y="3165348"/>
            <a:ext cx="137160" cy="137160"/>
          </a:xfrm>
          <a:prstGeom prst="ellipse">
            <a:avLst/>
          </a:prstGeom>
          <a:noFill/>
          <a:ln w="222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734FDACF-F7F4-8D41-85EE-BDC107707FD2}"/>
              </a:ext>
            </a:extLst>
          </p:cNvPr>
          <p:cNvSpPr>
            <a:spLocks noChangeAspect="1"/>
          </p:cNvSpPr>
          <p:nvPr/>
        </p:nvSpPr>
        <p:spPr>
          <a:xfrm>
            <a:off x="3030573" y="1962361"/>
            <a:ext cx="137160" cy="137160"/>
          </a:xfrm>
          <a:prstGeom prst="ellipse">
            <a:avLst/>
          </a:prstGeom>
          <a:noFill/>
          <a:ln w="222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7D16D655-A5FD-D642-80C4-887A72E4D43A}"/>
              </a:ext>
            </a:extLst>
          </p:cNvPr>
          <p:cNvSpPr>
            <a:spLocks noChangeAspect="1"/>
          </p:cNvSpPr>
          <p:nvPr/>
        </p:nvSpPr>
        <p:spPr>
          <a:xfrm>
            <a:off x="3998992" y="2807178"/>
            <a:ext cx="137160" cy="137160"/>
          </a:xfrm>
          <a:prstGeom prst="ellipse">
            <a:avLst/>
          </a:prstGeom>
          <a:noFill/>
          <a:ln w="222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B74F63C0-C78C-9149-A251-0977599152DA}"/>
              </a:ext>
            </a:extLst>
          </p:cNvPr>
          <p:cNvSpPr>
            <a:spLocks noChangeAspect="1"/>
          </p:cNvSpPr>
          <p:nvPr/>
        </p:nvSpPr>
        <p:spPr>
          <a:xfrm>
            <a:off x="3183360" y="3152819"/>
            <a:ext cx="137160" cy="137160"/>
          </a:xfrm>
          <a:prstGeom prst="ellipse">
            <a:avLst/>
          </a:prstGeom>
          <a:noFill/>
          <a:ln w="222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91F16858-429B-D14C-A0EB-7B02BE7654A1}"/>
              </a:ext>
            </a:extLst>
          </p:cNvPr>
          <p:cNvSpPr>
            <a:spLocks noChangeAspect="1"/>
          </p:cNvSpPr>
          <p:nvPr/>
        </p:nvSpPr>
        <p:spPr>
          <a:xfrm>
            <a:off x="8935493" y="2243479"/>
            <a:ext cx="137160" cy="137160"/>
          </a:xfrm>
          <a:prstGeom prst="ellipse">
            <a:avLst/>
          </a:prstGeom>
          <a:noFill/>
          <a:ln w="222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BA04868B-E8D9-134C-B811-1B7975645D71}"/>
              </a:ext>
            </a:extLst>
          </p:cNvPr>
          <p:cNvSpPr>
            <a:spLocks noChangeAspect="1"/>
          </p:cNvSpPr>
          <p:nvPr/>
        </p:nvSpPr>
        <p:spPr>
          <a:xfrm>
            <a:off x="6620915" y="711526"/>
            <a:ext cx="137160" cy="137160"/>
          </a:xfrm>
          <a:prstGeom prst="ellipse">
            <a:avLst/>
          </a:prstGeom>
          <a:noFill/>
          <a:ln w="222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99B3A9D9-8ABB-A34C-9A8A-DEBA74A3BC0D}"/>
              </a:ext>
            </a:extLst>
          </p:cNvPr>
          <p:cNvSpPr>
            <a:spLocks noChangeAspect="1"/>
          </p:cNvSpPr>
          <p:nvPr/>
        </p:nvSpPr>
        <p:spPr>
          <a:xfrm>
            <a:off x="10097493" y="1637957"/>
            <a:ext cx="137160" cy="137160"/>
          </a:xfrm>
          <a:prstGeom prst="ellipse">
            <a:avLst/>
          </a:prstGeom>
          <a:noFill/>
          <a:ln w="222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20087734-D767-2C4A-8B97-23D3D3528AD6}"/>
              </a:ext>
            </a:extLst>
          </p:cNvPr>
          <p:cNvSpPr>
            <a:spLocks noChangeAspect="1"/>
          </p:cNvSpPr>
          <p:nvPr/>
        </p:nvSpPr>
        <p:spPr>
          <a:xfrm>
            <a:off x="8246684" y="957929"/>
            <a:ext cx="137160" cy="137160"/>
          </a:xfrm>
          <a:prstGeom prst="ellipse">
            <a:avLst/>
          </a:prstGeom>
          <a:noFill/>
          <a:ln w="222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79C02A57-FD47-5B47-8709-08FED6EE6BFC}"/>
              </a:ext>
            </a:extLst>
          </p:cNvPr>
          <p:cNvSpPr>
            <a:spLocks noChangeAspect="1"/>
          </p:cNvSpPr>
          <p:nvPr/>
        </p:nvSpPr>
        <p:spPr>
          <a:xfrm>
            <a:off x="4330788" y="5516611"/>
            <a:ext cx="137160" cy="137160"/>
          </a:xfrm>
          <a:prstGeom prst="ellipse">
            <a:avLst/>
          </a:prstGeom>
          <a:noFill/>
          <a:ln w="222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91A90347-DA76-9848-B301-AA80A5BB7273}"/>
              </a:ext>
            </a:extLst>
          </p:cNvPr>
          <p:cNvSpPr>
            <a:spLocks noChangeAspect="1"/>
          </p:cNvSpPr>
          <p:nvPr/>
        </p:nvSpPr>
        <p:spPr>
          <a:xfrm>
            <a:off x="6544958" y="5798729"/>
            <a:ext cx="137160" cy="137160"/>
          </a:xfrm>
          <a:prstGeom prst="ellipse">
            <a:avLst/>
          </a:prstGeom>
          <a:noFill/>
          <a:ln w="222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9B7BBF1E-C492-F049-B8DE-3E4E89D0765F}"/>
              </a:ext>
            </a:extLst>
          </p:cNvPr>
          <p:cNvSpPr>
            <a:spLocks noChangeAspect="1"/>
          </p:cNvSpPr>
          <p:nvPr/>
        </p:nvSpPr>
        <p:spPr>
          <a:xfrm>
            <a:off x="4136152" y="6508352"/>
            <a:ext cx="137160" cy="137160"/>
          </a:xfrm>
          <a:prstGeom prst="ellipse">
            <a:avLst/>
          </a:prstGeom>
          <a:noFill/>
          <a:ln w="222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457E577D-60B2-3044-8B03-D138B62AF378}"/>
              </a:ext>
            </a:extLst>
          </p:cNvPr>
          <p:cNvSpPr>
            <a:spLocks noChangeAspect="1"/>
          </p:cNvSpPr>
          <p:nvPr/>
        </p:nvSpPr>
        <p:spPr>
          <a:xfrm>
            <a:off x="3275363" y="4695224"/>
            <a:ext cx="137160" cy="137160"/>
          </a:xfrm>
          <a:prstGeom prst="ellipse">
            <a:avLst/>
          </a:prstGeom>
          <a:noFill/>
          <a:ln w="222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7517F9E9-F11B-B14F-92B5-926FF34077CC}"/>
              </a:ext>
            </a:extLst>
          </p:cNvPr>
          <p:cNvSpPr>
            <a:spLocks noChangeAspect="1"/>
          </p:cNvSpPr>
          <p:nvPr/>
        </p:nvSpPr>
        <p:spPr>
          <a:xfrm>
            <a:off x="2666078" y="4002748"/>
            <a:ext cx="137160" cy="137160"/>
          </a:xfrm>
          <a:prstGeom prst="ellipse">
            <a:avLst/>
          </a:prstGeom>
          <a:noFill/>
          <a:ln w="222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33AC8C6F-3D82-9440-A4CD-32674F5D42A3}"/>
              </a:ext>
            </a:extLst>
          </p:cNvPr>
          <p:cNvSpPr>
            <a:spLocks noChangeAspect="1"/>
          </p:cNvSpPr>
          <p:nvPr/>
        </p:nvSpPr>
        <p:spPr>
          <a:xfrm>
            <a:off x="2403396" y="5265668"/>
            <a:ext cx="137160" cy="137160"/>
          </a:xfrm>
          <a:prstGeom prst="ellipse">
            <a:avLst/>
          </a:prstGeom>
          <a:noFill/>
          <a:ln w="222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0508ED05-B960-1446-BE6A-C44A27A67249}"/>
              </a:ext>
            </a:extLst>
          </p:cNvPr>
          <p:cNvSpPr>
            <a:spLocks noChangeAspect="1"/>
          </p:cNvSpPr>
          <p:nvPr/>
        </p:nvSpPr>
        <p:spPr>
          <a:xfrm>
            <a:off x="3030573" y="6371192"/>
            <a:ext cx="137160" cy="137160"/>
          </a:xfrm>
          <a:prstGeom prst="ellipse">
            <a:avLst/>
          </a:prstGeom>
          <a:noFill/>
          <a:ln w="222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3A1F9B47-C32B-CC40-B055-8F80C4AF705F}"/>
              </a:ext>
            </a:extLst>
          </p:cNvPr>
          <p:cNvSpPr>
            <a:spLocks noChangeAspect="1"/>
          </p:cNvSpPr>
          <p:nvPr/>
        </p:nvSpPr>
        <p:spPr>
          <a:xfrm>
            <a:off x="5394245" y="6576932"/>
            <a:ext cx="137160" cy="137160"/>
          </a:xfrm>
          <a:prstGeom prst="ellipse">
            <a:avLst/>
          </a:prstGeom>
          <a:noFill/>
          <a:ln w="222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5264BBC9-547F-7446-B9FB-20A80178B2B0}"/>
              </a:ext>
            </a:extLst>
          </p:cNvPr>
          <p:cNvSpPr>
            <a:spLocks noChangeAspect="1"/>
          </p:cNvSpPr>
          <p:nvPr/>
        </p:nvSpPr>
        <p:spPr>
          <a:xfrm>
            <a:off x="3006449" y="5588404"/>
            <a:ext cx="137160" cy="137160"/>
          </a:xfrm>
          <a:prstGeom prst="ellipse">
            <a:avLst/>
          </a:prstGeom>
          <a:noFill/>
          <a:ln w="222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4C250C6A-A7F0-FC41-950E-4453049B4D84}"/>
              </a:ext>
            </a:extLst>
          </p:cNvPr>
          <p:cNvSpPr>
            <a:spLocks noChangeAspect="1"/>
          </p:cNvSpPr>
          <p:nvPr/>
        </p:nvSpPr>
        <p:spPr>
          <a:xfrm>
            <a:off x="6821490" y="4823008"/>
            <a:ext cx="137160" cy="137160"/>
          </a:xfrm>
          <a:prstGeom prst="ellipse">
            <a:avLst/>
          </a:prstGeom>
          <a:noFill/>
          <a:ln w="222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7017697E-7A64-6B43-A5EB-413F76E870D2}"/>
              </a:ext>
            </a:extLst>
          </p:cNvPr>
          <p:cNvSpPr>
            <a:spLocks noChangeAspect="1"/>
          </p:cNvSpPr>
          <p:nvPr/>
        </p:nvSpPr>
        <p:spPr>
          <a:xfrm>
            <a:off x="8364549" y="4613751"/>
            <a:ext cx="137160" cy="137160"/>
          </a:xfrm>
          <a:prstGeom prst="ellipse">
            <a:avLst/>
          </a:prstGeom>
          <a:noFill/>
          <a:ln w="222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553A9CF5-61E0-B44F-9261-D932CDE3DC3C}"/>
              </a:ext>
            </a:extLst>
          </p:cNvPr>
          <p:cNvSpPr>
            <a:spLocks noChangeAspect="1"/>
          </p:cNvSpPr>
          <p:nvPr/>
        </p:nvSpPr>
        <p:spPr>
          <a:xfrm>
            <a:off x="7424229" y="5611765"/>
            <a:ext cx="137160" cy="137160"/>
          </a:xfrm>
          <a:prstGeom prst="ellipse">
            <a:avLst/>
          </a:prstGeom>
          <a:noFill/>
          <a:ln w="222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534CDC3A-BD69-AF4A-BA62-04C72EBF7FB9}"/>
              </a:ext>
            </a:extLst>
          </p:cNvPr>
          <p:cNvSpPr>
            <a:spLocks noChangeAspect="1"/>
          </p:cNvSpPr>
          <p:nvPr/>
        </p:nvSpPr>
        <p:spPr>
          <a:xfrm>
            <a:off x="6221332" y="1503982"/>
            <a:ext cx="137160" cy="137160"/>
          </a:xfrm>
          <a:prstGeom prst="ellipse">
            <a:avLst/>
          </a:prstGeom>
          <a:noFill/>
          <a:ln w="222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9A69AC05-0B25-6C48-B325-144E5CCD44EA}"/>
              </a:ext>
            </a:extLst>
          </p:cNvPr>
          <p:cNvSpPr>
            <a:spLocks noChangeAspect="1"/>
          </p:cNvSpPr>
          <p:nvPr/>
        </p:nvSpPr>
        <p:spPr>
          <a:xfrm>
            <a:off x="5435891" y="882141"/>
            <a:ext cx="137160" cy="137160"/>
          </a:xfrm>
          <a:prstGeom prst="ellipse">
            <a:avLst/>
          </a:prstGeom>
          <a:noFill/>
          <a:ln w="222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90EBBD59-9A42-584E-877D-8A5C93932979}"/>
              </a:ext>
            </a:extLst>
          </p:cNvPr>
          <p:cNvSpPr>
            <a:spLocks noChangeAspect="1"/>
          </p:cNvSpPr>
          <p:nvPr/>
        </p:nvSpPr>
        <p:spPr>
          <a:xfrm>
            <a:off x="3576475" y="1124020"/>
            <a:ext cx="137160" cy="137160"/>
          </a:xfrm>
          <a:prstGeom prst="ellipse">
            <a:avLst/>
          </a:prstGeom>
          <a:noFill/>
          <a:ln w="222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6112408E-E5F4-E94A-8790-CEDC60078B44}"/>
              </a:ext>
            </a:extLst>
          </p:cNvPr>
          <p:cNvSpPr>
            <a:spLocks noChangeAspect="1"/>
          </p:cNvSpPr>
          <p:nvPr/>
        </p:nvSpPr>
        <p:spPr>
          <a:xfrm>
            <a:off x="4049680" y="2146323"/>
            <a:ext cx="137160" cy="137160"/>
          </a:xfrm>
          <a:prstGeom prst="ellipse">
            <a:avLst/>
          </a:prstGeom>
          <a:noFill/>
          <a:ln w="222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EDA1FE12-FD76-5B49-95EA-A58F0CB82A0E}"/>
              </a:ext>
            </a:extLst>
          </p:cNvPr>
          <p:cNvSpPr>
            <a:spLocks noChangeAspect="1"/>
          </p:cNvSpPr>
          <p:nvPr/>
        </p:nvSpPr>
        <p:spPr>
          <a:xfrm>
            <a:off x="4659147" y="2968656"/>
            <a:ext cx="137160" cy="137160"/>
          </a:xfrm>
          <a:prstGeom prst="ellipse">
            <a:avLst/>
          </a:prstGeom>
          <a:noFill/>
          <a:ln w="222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C46BAB7B-2234-2740-814B-203B849A4D23}"/>
              </a:ext>
            </a:extLst>
          </p:cNvPr>
          <p:cNvSpPr>
            <a:spLocks noChangeAspect="1"/>
          </p:cNvSpPr>
          <p:nvPr/>
        </p:nvSpPr>
        <p:spPr>
          <a:xfrm>
            <a:off x="8842574" y="2807178"/>
            <a:ext cx="137160" cy="137160"/>
          </a:xfrm>
          <a:prstGeom prst="ellipse">
            <a:avLst/>
          </a:prstGeom>
          <a:noFill/>
          <a:ln w="222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825D2177-3848-0C42-B285-65146275704D}"/>
              </a:ext>
            </a:extLst>
          </p:cNvPr>
          <p:cNvSpPr>
            <a:spLocks noChangeAspect="1"/>
          </p:cNvSpPr>
          <p:nvPr/>
        </p:nvSpPr>
        <p:spPr>
          <a:xfrm>
            <a:off x="9722516" y="2545113"/>
            <a:ext cx="137160" cy="137160"/>
          </a:xfrm>
          <a:prstGeom prst="ellipse">
            <a:avLst/>
          </a:prstGeom>
          <a:noFill/>
          <a:ln w="222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DCA7FC71-5C82-D54F-8C49-BB179C5445CB}"/>
              </a:ext>
            </a:extLst>
          </p:cNvPr>
          <p:cNvSpPr>
            <a:spLocks noChangeAspect="1"/>
          </p:cNvSpPr>
          <p:nvPr/>
        </p:nvSpPr>
        <p:spPr>
          <a:xfrm>
            <a:off x="10771441" y="2352474"/>
            <a:ext cx="137160" cy="137160"/>
          </a:xfrm>
          <a:prstGeom prst="ellipse">
            <a:avLst/>
          </a:prstGeom>
          <a:solidFill>
            <a:srgbClr val="FF0000"/>
          </a:solidFill>
          <a:ln w="222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Freeform 68">
            <a:extLst>
              <a:ext uri="{FF2B5EF4-FFF2-40B4-BE49-F238E27FC236}">
                <a16:creationId xmlns:a16="http://schemas.microsoft.com/office/drawing/2014/main" id="{FC8685C3-DF47-2C45-A1FD-EEA81C19030F}"/>
              </a:ext>
            </a:extLst>
          </p:cNvPr>
          <p:cNvSpPr/>
          <p:nvPr/>
        </p:nvSpPr>
        <p:spPr>
          <a:xfrm rot="309321">
            <a:off x="5268121" y="3181675"/>
            <a:ext cx="1826746" cy="3071553"/>
          </a:xfrm>
          <a:custGeom>
            <a:avLst/>
            <a:gdLst>
              <a:gd name="connsiteX0" fmla="*/ 0 w 3857625"/>
              <a:gd name="connsiteY0" fmla="*/ 642937 h 3871912"/>
              <a:gd name="connsiteX1" fmla="*/ 185738 w 3857625"/>
              <a:gd name="connsiteY1" fmla="*/ 3128962 h 3871912"/>
              <a:gd name="connsiteX2" fmla="*/ 2443163 w 3857625"/>
              <a:gd name="connsiteY2" fmla="*/ 3871912 h 3871912"/>
              <a:gd name="connsiteX3" fmla="*/ 3857625 w 3857625"/>
              <a:gd name="connsiteY3" fmla="*/ 2114550 h 3871912"/>
              <a:gd name="connsiteX4" fmla="*/ 1943100 w 3857625"/>
              <a:gd name="connsiteY4" fmla="*/ 0 h 3871912"/>
              <a:gd name="connsiteX5" fmla="*/ 0 w 3857625"/>
              <a:gd name="connsiteY5" fmla="*/ 642937 h 3871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57625" h="3871912">
                <a:moveTo>
                  <a:pt x="0" y="642937"/>
                </a:moveTo>
                <a:lnTo>
                  <a:pt x="185738" y="3128962"/>
                </a:lnTo>
                <a:lnTo>
                  <a:pt x="2443163" y="3871912"/>
                </a:lnTo>
                <a:lnTo>
                  <a:pt x="3857625" y="2114550"/>
                </a:lnTo>
                <a:lnTo>
                  <a:pt x="1943100" y="0"/>
                </a:lnTo>
                <a:lnTo>
                  <a:pt x="0" y="642937"/>
                </a:lnTo>
                <a:close/>
              </a:path>
            </a:pathLst>
          </a:cu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Freeform 69">
            <a:extLst>
              <a:ext uri="{FF2B5EF4-FFF2-40B4-BE49-F238E27FC236}">
                <a16:creationId xmlns:a16="http://schemas.microsoft.com/office/drawing/2014/main" id="{28C52FE7-8124-3045-8308-64349F9380C8}"/>
              </a:ext>
            </a:extLst>
          </p:cNvPr>
          <p:cNvSpPr/>
          <p:nvPr/>
        </p:nvSpPr>
        <p:spPr>
          <a:xfrm>
            <a:off x="4584878" y="923237"/>
            <a:ext cx="1233266" cy="1814209"/>
          </a:xfrm>
          <a:custGeom>
            <a:avLst/>
            <a:gdLst>
              <a:gd name="connsiteX0" fmla="*/ 0 w 642938"/>
              <a:gd name="connsiteY0" fmla="*/ 957262 h 1128712"/>
              <a:gd name="connsiteX1" fmla="*/ 328613 w 642938"/>
              <a:gd name="connsiteY1" fmla="*/ 0 h 1128712"/>
              <a:gd name="connsiteX2" fmla="*/ 642938 w 642938"/>
              <a:gd name="connsiteY2" fmla="*/ 814387 h 1128712"/>
              <a:gd name="connsiteX3" fmla="*/ 142875 w 642938"/>
              <a:gd name="connsiteY3" fmla="*/ 1128712 h 1128712"/>
              <a:gd name="connsiteX4" fmla="*/ 0 w 642938"/>
              <a:gd name="connsiteY4" fmla="*/ 957262 h 1128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2938" h="1128712">
                <a:moveTo>
                  <a:pt x="0" y="957262"/>
                </a:moveTo>
                <a:lnTo>
                  <a:pt x="328613" y="0"/>
                </a:lnTo>
                <a:lnTo>
                  <a:pt x="642938" y="814387"/>
                </a:lnTo>
                <a:lnTo>
                  <a:pt x="142875" y="1128712"/>
                </a:lnTo>
                <a:lnTo>
                  <a:pt x="0" y="957262"/>
                </a:lnTo>
                <a:close/>
              </a:path>
            </a:pathLst>
          </a:cu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6013B102-0595-A744-BD56-811001E98DA2}"/>
              </a:ext>
            </a:extLst>
          </p:cNvPr>
          <p:cNvSpPr>
            <a:spLocks noChangeAspect="1"/>
          </p:cNvSpPr>
          <p:nvPr/>
        </p:nvSpPr>
        <p:spPr>
          <a:xfrm>
            <a:off x="3046200" y="771903"/>
            <a:ext cx="137160" cy="137160"/>
          </a:xfrm>
          <a:prstGeom prst="ellipse">
            <a:avLst/>
          </a:prstGeom>
          <a:noFill/>
          <a:ln w="222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4D755B2E-2687-9C4B-9D46-AAD6EF8AA852}"/>
              </a:ext>
            </a:extLst>
          </p:cNvPr>
          <p:cNvSpPr>
            <a:spLocks noChangeAspect="1"/>
          </p:cNvSpPr>
          <p:nvPr/>
        </p:nvSpPr>
        <p:spPr>
          <a:xfrm>
            <a:off x="7174589" y="1194508"/>
            <a:ext cx="137160" cy="137160"/>
          </a:xfrm>
          <a:prstGeom prst="ellipse">
            <a:avLst/>
          </a:prstGeom>
          <a:noFill/>
          <a:ln w="222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4537C653-29C6-674E-96C4-5D071D7E8047}"/>
              </a:ext>
            </a:extLst>
          </p:cNvPr>
          <p:cNvSpPr>
            <a:spLocks noChangeAspect="1"/>
          </p:cNvSpPr>
          <p:nvPr/>
        </p:nvSpPr>
        <p:spPr>
          <a:xfrm>
            <a:off x="6209000" y="2812465"/>
            <a:ext cx="137160" cy="137160"/>
          </a:xfrm>
          <a:prstGeom prst="ellipse">
            <a:avLst/>
          </a:prstGeom>
          <a:solidFill>
            <a:schemeClr val="bg2">
              <a:lumMod val="50000"/>
            </a:schemeClr>
          </a:solidFill>
          <a:ln w="222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214433F7-05D0-B64D-965F-A099A5C36E0C}"/>
              </a:ext>
            </a:extLst>
          </p:cNvPr>
          <p:cNvCxnSpPr/>
          <p:nvPr/>
        </p:nvCxnSpPr>
        <p:spPr>
          <a:xfrm>
            <a:off x="10859058" y="2438896"/>
            <a:ext cx="514350" cy="401519"/>
          </a:xfrm>
          <a:prstGeom prst="straightConnector1">
            <a:avLst/>
          </a:prstGeom>
          <a:ln w="15875">
            <a:solidFill>
              <a:srgbClr val="FF0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0ADD93C9-1A73-134A-A906-1CBD8199FB29}"/>
              </a:ext>
            </a:extLst>
          </p:cNvPr>
          <p:cNvCxnSpPr>
            <a:cxnSpLocks/>
          </p:cNvCxnSpPr>
          <p:nvPr/>
        </p:nvCxnSpPr>
        <p:spPr>
          <a:xfrm flipV="1">
            <a:off x="3666292" y="5191208"/>
            <a:ext cx="499988" cy="376142"/>
          </a:xfrm>
          <a:prstGeom prst="straightConnector1">
            <a:avLst/>
          </a:prstGeom>
          <a:ln w="15875">
            <a:solidFill>
              <a:srgbClr val="0076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AD2E27F8-B798-2945-AF45-06607BFD4EE5}"/>
              </a:ext>
            </a:extLst>
          </p:cNvPr>
          <p:cNvSpPr txBox="1"/>
          <p:nvPr/>
        </p:nvSpPr>
        <p:spPr>
          <a:xfrm>
            <a:off x="3224125" y="5607671"/>
            <a:ext cx="7679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007600"/>
                </a:solidFill>
                <a:latin typeface="Minion Pro" panose="02040503050306020203"/>
              </a:rPr>
              <a:t>START</a:t>
            </a:r>
          </a:p>
          <a:p>
            <a:pPr algn="ctr"/>
            <a:r>
              <a:rPr lang="en-US" b="1" dirty="0">
                <a:solidFill>
                  <a:srgbClr val="007600"/>
                </a:solidFill>
                <a:latin typeface="Minion Pro" panose="02040503050306020203"/>
              </a:rPr>
              <a:t>POSE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4BCD0FA5-F503-C743-AAE3-D8A0DBC3E6E2}"/>
              </a:ext>
            </a:extLst>
          </p:cNvPr>
          <p:cNvSpPr txBox="1"/>
          <p:nvPr/>
        </p:nvSpPr>
        <p:spPr>
          <a:xfrm>
            <a:off x="10453427" y="1749054"/>
            <a:ext cx="7217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  <a:latin typeface="Minion Pro" panose="02040503050306020203"/>
              </a:rPr>
              <a:t>GOAL</a:t>
            </a:r>
          </a:p>
          <a:p>
            <a:pPr algn="ctr"/>
            <a:r>
              <a:rPr lang="en-US" b="1" dirty="0">
                <a:solidFill>
                  <a:srgbClr val="FF0000"/>
                </a:solidFill>
                <a:latin typeface="Minion Pro" panose="02040503050306020203"/>
              </a:rPr>
              <a:t>POSE</a:t>
            </a: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F5A2DC3B-A59E-8E4F-B30D-1C5C52801882}"/>
              </a:ext>
            </a:extLst>
          </p:cNvPr>
          <p:cNvGrpSpPr/>
          <p:nvPr/>
        </p:nvGrpSpPr>
        <p:grpSpPr>
          <a:xfrm>
            <a:off x="3575527" y="4941324"/>
            <a:ext cx="854312" cy="640735"/>
            <a:chOff x="3575527" y="4941324"/>
            <a:chExt cx="854312" cy="640735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C42B1BCA-A615-834A-9388-6A1427E92B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75527" y="4941324"/>
              <a:ext cx="854312" cy="640735"/>
            </a:xfrm>
            <a:prstGeom prst="line">
              <a:avLst/>
            </a:prstGeom>
            <a:ln w="31750"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81" name="Picture 80">
              <a:extLst>
                <a:ext uri="{FF2B5EF4-FFF2-40B4-BE49-F238E27FC236}">
                  <a16:creationId xmlns:a16="http://schemas.microsoft.com/office/drawing/2014/main" id="{94D6F5A4-9289-D841-9400-CCB6EE2C62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9054548">
              <a:off x="3670259" y="5042195"/>
              <a:ext cx="482803" cy="216116"/>
            </a:xfrm>
            <a:prstGeom prst="rect">
              <a:avLst/>
            </a:prstGeom>
          </p:spPr>
        </p:pic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F8740150-73C1-6048-9A9F-92D40D370D33}"/>
              </a:ext>
            </a:extLst>
          </p:cNvPr>
          <p:cNvGrpSpPr/>
          <p:nvPr/>
        </p:nvGrpSpPr>
        <p:grpSpPr>
          <a:xfrm>
            <a:off x="2811203" y="3215460"/>
            <a:ext cx="2152753" cy="1945168"/>
            <a:chOff x="2811203" y="3215460"/>
            <a:chExt cx="2152753" cy="1945168"/>
          </a:xfrm>
        </p:grpSpPr>
        <p:sp>
          <p:nvSpPr>
            <p:cNvPr id="16" name="Arc 15">
              <a:extLst>
                <a:ext uri="{FF2B5EF4-FFF2-40B4-BE49-F238E27FC236}">
                  <a16:creationId xmlns:a16="http://schemas.microsoft.com/office/drawing/2014/main" id="{D5BFC44F-9506-5841-BADB-EE65F3A659BF}"/>
                </a:ext>
              </a:extLst>
            </p:cNvPr>
            <p:cNvSpPr/>
            <p:nvPr/>
          </p:nvSpPr>
          <p:spPr>
            <a:xfrm rot="3112727">
              <a:off x="2857328" y="3169335"/>
              <a:ext cx="1945168" cy="2037418"/>
            </a:xfrm>
            <a:prstGeom prst="arc">
              <a:avLst>
                <a:gd name="adj1" fmla="val 17595168"/>
                <a:gd name="adj2" fmla="val 0"/>
              </a:avLst>
            </a:prstGeom>
            <a:ln w="31750"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0509F2D0-3BE7-C846-AC49-70340AC586A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7770127">
              <a:off x="4634729" y="4555995"/>
              <a:ext cx="462550" cy="195904"/>
            </a:xfrm>
            <a:prstGeom prst="rect">
              <a:avLst/>
            </a:prstGeom>
          </p:spPr>
        </p:pic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3EAA262F-58F7-984B-A0EF-2CFA378AD3FA}"/>
              </a:ext>
            </a:extLst>
          </p:cNvPr>
          <p:cNvGrpSpPr/>
          <p:nvPr/>
        </p:nvGrpSpPr>
        <p:grpSpPr>
          <a:xfrm>
            <a:off x="4779953" y="2742180"/>
            <a:ext cx="2037418" cy="1945168"/>
            <a:chOff x="4779953" y="2742180"/>
            <a:chExt cx="2037418" cy="1945168"/>
          </a:xfrm>
        </p:grpSpPr>
        <p:sp>
          <p:nvSpPr>
            <p:cNvPr id="18" name="Arc 17">
              <a:extLst>
                <a:ext uri="{FF2B5EF4-FFF2-40B4-BE49-F238E27FC236}">
                  <a16:creationId xmlns:a16="http://schemas.microsoft.com/office/drawing/2014/main" id="{C4231668-4353-0F49-9212-1485D72C56F6}"/>
                </a:ext>
              </a:extLst>
            </p:cNvPr>
            <p:cNvSpPr/>
            <p:nvPr/>
          </p:nvSpPr>
          <p:spPr>
            <a:xfrm rot="14007297">
              <a:off x="4826078" y="2696055"/>
              <a:ext cx="1945168" cy="2037418"/>
            </a:xfrm>
            <a:prstGeom prst="arc">
              <a:avLst>
                <a:gd name="adj1" fmla="val 17595168"/>
                <a:gd name="adj2" fmla="val 0"/>
              </a:avLst>
            </a:prstGeom>
            <a:ln w="3175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E431461F-4789-E540-9835-593403A0FA9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7538231">
              <a:off x="4752546" y="3398729"/>
              <a:ext cx="534039" cy="232464"/>
            </a:xfrm>
            <a:prstGeom prst="rect">
              <a:avLst/>
            </a:prstGeom>
          </p:spPr>
        </p:pic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12F4D16C-E057-D945-94E8-4A52EB9CA9C4}"/>
              </a:ext>
            </a:extLst>
          </p:cNvPr>
          <p:cNvGrpSpPr/>
          <p:nvPr/>
        </p:nvGrpSpPr>
        <p:grpSpPr>
          <a:xfrm>
            <a:off x="7370780" y="2250422"/>
            <a:ext cx="829267" cy="589382"/>
            <a:chOff x="7370780" y="2250422"/>
            <a:chExt cx="829267" cy="589382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56D75040-026B-9D43-9B70-14830B7E34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370780" y="2250422"/>
              <a:ext cx="821234" cy="589382"/>
            </a:xfrm>
            <a:prstGeom prst="line">
              <a:avLst/>
            </a:prstGeom>
            <a:ln w="31750">
              <a:solidFill>
                <a:srgbClr val="56270A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6607CF95-C647-DF4B-BACD-3DC2C3ACCFD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19526581">
              <a:off x="7650012" y="2531833"/>
              <a:ext cx="550035" cy="222486"/>
            </a:xfrm>
            <a:prstGeom prst="rect">
              <a:avLst/>
            </a:prstGeom>
          </p:spPr>
        </p:pic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5326464C-9CC1-4E48-B4F6-8468854A4090}"/>
              </a:ext>
            </a:extLst>
          </p:cNvPr>
          <p:cNvGrpSpPr/>
          <p:nvPr/>
        </p:nvGrpSpPr>
        <p:grpSpPr>
          <a:xfrm>
            <a:off x="7134889" y="1623117"/>
            <a:ext cx="1617752" cy="665956"/>
            <a:chOff x="7134889" y="1623117"/>
            <a:chExt cx="1617752" cy="665956"/>
          </a:xfrm>
        </p:grpSpPr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8DA1E1F4-E8EE-4941-B3A9-FDD7A2039D27}"/>
                </a:ext>
              </a:extLst>
            </p:cNvPr>
            <p:cNvSpPr txBox="1"/>
            <p:nvPr/>
          </p:nvSpPr>
          <p:spPr>
            <a:xfrm>
              <a:off x="7134889" y="1623117"/>
              <a:ext cx="161775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0070C0"/>
                  </a:solidFill>
                  <a:latin typeface="Minion Pro" panose="02040503050306020203"/>
                </a:rPr>
                <a:t>INADMISSIBLE </a:t>
              </a:r>
            </a:p>
            <a:p>
              <a:pPr algn="ctr"/>
              <a:r>
                <a:rPr lang="en-US" b="1" dirty="0">
                  <a:solidFill>
                    <a:srgbClr val="0070C0"/>
                  </a:solidFill>
                  <a:latin typeface="Minion Pro" panose="02040503050306020203"/>
                </a:rPr>
                <a:t>NODE</a:t>
              </a:r>
            </a:p>
          </p:txBody>
        </p:sp>
        <p:pic>
          <p:nvPicPr>
            <p:cNvPr id="85" name="Picture 84">
              <a:extLst>
                <a:ext uri="{FF2B5EF4-FFF2-40B4-BE49-F238E27FC236}">
                  <a16:creationId xmlns:a16="http://schemas.microsoft.com/office/drawing/2014/main" id="{89463AB9-B186-CB42-BC09-8BD3095F7F8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292034" y="2059783"/>
              <a:ext cx="368502" cy="229290"/>
            </a:xfrm>
            <a:prstGeom prst="rect">
              <a:avLst/>
            </a:prstGeom>
          </p:spPr>
        </p:pic>
      </p:grpSp>
      <p:pic>
        <p:nvPicPr>
          <p:cNvPr id="86" name="Picture 85">
            <a:extLst>
              <a:ext uri="{FF2B5EF4-FFF2-40B4-BE49-F238E27FC236}">
                <a16:creationId xmlns:a16="http://schemas.microsoft.com/office/drawing/2014/main" id="{23350D12-7A9A-7A41-AD72-1EAA5D81450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40540" y="2459526"/>
            <a:ext cx="390254" cy="334503"/>
          </a:xfrm>
          <a:prstGeom prst="rect">
            <a:avLst/>
          </a:prstGeom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DB8F6910-C5DF-984F-B2C2-F29F4B072FD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22917" y="5278367"/>
            <a:ext cx="310520" cy="240653"/>
          </a:xfrm>
          <a:prstGeom prst="rect">
            <a:avLst/>
          </a:prstGeom>
        </p:spPr>
      </p:pic>
      <p:sp>
        <p:nvSpPr>
          <p:cNvPr id="59" name="Oval 58">
            <a:extLst>
              <a:ext uri="{FF2B5EF4-FFF2-40B4-BE49-F238E27FC236}">
                <a16:creationId xmlns:a16="http://schemas.microsoft.com/office/drawing/2014/main" id="{5EE2DA2C-2DDF-A14F-93F1-A4F4595A5A23}"/>
              </a:ext>
            </a:extLst>
          </p:cNvPr>
          <p:cNvSpPr>
            <a:spLocks noChangeAspect="1"/>
          </p:cNvSpPr>
          <p:nvPr/>
        </p:nvSpPr>
        <p:spPr>
          <a:xfrm>
            <a:off x="4330788" y="4891588"/>
            <a:ext cx="137160" cy="137160"/>
          </a:xfrm>
          <a:prstGeom prst="ellipse">
            <a:avLst/>
          </a:prstGeom>
          <a:solidFill>
            <a:schemeClr val="bg2">
              <a:lumMod val="50000"/>
            </a:schemeClr>
          </a:solidFill>
          <a:ln w="222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EF8EE839-31AF-164C-B655-178205CEAC2A}"/>
              </a:ext>
            </a:extLst>
          </p:cNvPr>
          <p:cNvSpPr>
            <a:spLocks noChangeAspect="1"/>
          </p:cNvSpPr>
          <p:nvPr/>
        </p:nvSpPr>
        <p:spPr>
          <a:xfrm>
            <a:off x="3539529" y="5499191"/>
            <a:ext cx="137160" cy="137160"/>
          </a:xfrm>
          <a:prstGeom prst="ellipse">
            <a:avLst/>
          </a:prstGeom>
          <a:solidFill>
            <a:srgbClr val="007600"/>
          </a:solidFill>
          <a:ln w="22225">
            <a:solidFill>
              <a:srgbClr val="007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20770ADC-208F-E540-8974-85B1CFD5AB55}"/>
              </a:ext>
            </a:extLst>
          </p:cNvPr>
          <p:cNvSpPr>
            <a:spLocks noChangeAspect="1"/>
          </p:cNvSpPr>
          <p:nvPr/>
        </p:nvSpPr>
        <p:spPr>
          <a:xfrm>
            <a:off x="4750484" y="3928798"/>
            <a:ext cx="137160" cy="137160"/>
          </a:xfrm>
          <a:prstGeom prst="ellipse">
            <a:avLst/>
          </a:prstGeom>
          <a:solidFill>
            <a:schemeClr val="bg2">
              <a:lumMod val="50000"/>
            </a:schemeClr>
          </a:solidFill>
          <a:ln w="222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18E36410-DAB7-7E4A-9ECD-043C03D1CFC8}"/>
              </a:ext>
            </a:extLst>
          </p:cNvPr>
          <p:cNvSpPr>
            <a:spLocks noChangeAspect="1"/>
          </p:cNvSpPr>
          <p:nvPr/>
        </p:nvSpPr>
        <p:spPr>
          <a:xfrm>
            <a:off x="5099325" y="2902960"/>
            <a:ext cx="137160" cy="137160"/>
          </a:xfrm>
          <a:prstGeom prst="ellipse">
            <a:avLst/>
          </a:prstGeom>
          <a:solidFill>
            <a:schemeClr val="bg2">
              <a:lumMod val="50000"/>
            </a:schemeClr>
          </a:solidFill>
          <a:ln w="222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D2C8984A-F1D7-FF4D-9694-DCC5BB9956F3}"/>
              </a:ext>
            </a:extLst>
          </p:cNvPr>
          <p:cNvSpPr>
            <a:spLocks noChangeAspect="1"/>
          </p:cNvSpPr>
          <p:nvPr/>
        </p:nvSpPr>
        <p:spPr>
          <a:xfrm>
            <a:off x="7313887" y="2760074"/>
            <a:ext cx="137160" cy="137160"/>
          </a:xfrm>
          <a:prstGeom prst="ellipse">
            <a:avLst/>
          </a:prstGeom>
          <a:solidFill>
            <a:schemeClr val="bg2">
              <a:lumMod val="50000"/>
            </a:schemeClr>
          </a:solidFill>
          <a:ln w="222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3AB67D60-BB7C-554B-BC40-CFBAF32313CB}"/>
              </a:ext>
            </a:extLst>
          </p:cNvPr>
          <p:cNvSpPr>
            <a:spLocks noChangeAspect="1"/>
          </p:cNvSpPr>
          <p:nvPr/>
        </p:nvSpPr>
        <p:spPr>
          <a:xfrm>
            <a:off x="8097739" y="2200299"/>
            <a:ext cx="137160" cy="137160"/>
          </a:xfrm>
          <a:prstGeom prst="ellipse">
            <a:avLst/>
          </a:prstGeom>
          <a:solidFill>
            <a:srgbClr val="00B0F0"/>
          </a:solidFill>
          <a:ln w="222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99E9A6B4-82F3-564F-9A46-C932227EB35C}"/>
              </a:ext>
            </a:extLst>
          </p:cNvPr>
          <p:cNvSpPr>
            <a:spLocks noChangeAspect="1"/>
          </p:cNvSpPr>
          <p:nvPr/>
        </p:nvSpPr>
        <p:spPr>
          <a:xfrm>
            <a:off x="4326043" y="4884869"/>
            <a:ext cx="137160" cy="137160"/>
          </a:xfrm>
          <a:prstGeom prst="ellipse">
            <a:avLst/>
          </a:prstGeom>
          <a:noFill/>
          <a:ln w="222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6A57EC76-D4F8-AE4D-9AAC-37A44304D0DC}"/>
              </a:ext>
            </a:extLst>
          </p:cNvPr>
          <p:cNvSpPr>
            <a:spLocks noChangeAspect="1"/>
          </p:cNvSpPr>
          <p:nvPr/>
        </p:nvSpPr>
        <p:spPr>
          <a:xfrm>
            <a:off x="4762382" y="3933342"/>
            <a:ext cx="137160" cy="137160"/>
          </a:xfrm>
          <a:prstGeom prst="ellipse">
            <a:avLst/>
          </a:prstGeom>
          <a:noFill/>
          <a:ln w="222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6E88764C-F993-2742-BAA5-91938DC36777}"/>
              </a:ext>
            </a:extLst>
          </p:cNvPr>
          <p:cNvSpPr>
            <a:spLocks noChangeAspect="1"/>
          </p:cNvSpPr>
          <p:nvPr/>
        </p:nvSpPr>
        <p:spPr>
          <a:xfrm>
            <a:off x="5108063" y="2890233"/>
            <a:ext cx="137160" cy="137160"/>
          </a:xfrm>
          <a:prstGeom prst="ellipse">
            <a:avLst/>
          </a:prstGeom>
          <a:noFill/>
          <a:ln w="222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294BFD23-9FAC-4143-8F4B-BE10FD886371}"/>
              </a:ext>
            </a:extLst>
          </p:cNvPr>
          <p:cNvSpPr>
            <a:spLocks noChangeAspect="1"/>
          </p:cNvSpPr>
          <p:nvPr/>
        </p:nvSpPr>
        <p:spPr>
          <a:xfrm>
            <a:off x="6206842" y="2835578"/>
            <a:ext cx="137160" cy="137160"/>
          </a:xfrm>
          <a:prstGeom prst="ellipse">
            <a:avLst/>
          </a:prstGeom>
          <a:noFill/>
          <a:ln w="222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C68C6872-10C1-7E4E-98DB-189D641AD63A}"/>
              </a:ext>
            </a:extLst>
          </p:cNvPr>
          <p:cNvSpPr>
            <a:spLocks noChangeAspect="1"/>
          </p:cNvSpPr>
          <p:nvPr/>
        </p:nvSpPr>
        <p:spPr>
          <a:xfrm>
            <a:off x="7307003" y="2764136"/>
            <a:ext cx="137160" cy="137160"/>
          </a:xfrm>
          <a:prstGeom prst="ellipse">
            <a:avLst/>
          </a:prstGeom>
          <a:noFill/>
          <a:ln w="222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9BEBB79B-74A6-8B46-867F-A29BF9B96644}"/>
              </a:ext>
            </a:extLst>
          </p:cNvPr>
          <p:cNvSpPr>
            <a:spLocks noChangeAspect="1"/>
          </p:cNvSpPr>
          <p:nvPr/>
        </p:nvSpPr>
        <p:spPr>
          <a:xfrm>
            <a:off x="8112980" y="2201051"/>
            <a:ext cx="137160" cy="137160"/>
          </a:xfrm>
          <a:prstGeom prst="ellipse">
            <a:avLst/>
          </a:prstGeom>
          <a:noFill/>
          <a:ln w="222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9F342E7F-D9A8-A74B-A81F-CEC792199B7B}"/>
              </a:ext>
            </a:extLst>
          </p:cNvPr>
          <p:cNvSpPr/>
          <p:nvPr/>
        </p:nvSpPr>
        <p:spPr>
          <a:xfrm>
            <a:off x="809603" y="5630574"/>
            <a:ext cx="182880" cy="4572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51A2F1D5-74B2-514C-A88B-EAA2C43E74F1}"/>
              </a:ext>
            </a:extLst>
          </p:cNvPr>
          <p:cNvSpPr/>
          <p:nvPr/>
        </p:nvSpPr>
        <p:spPr>
          <a:xfrm>
            <a:off x="817311" y="5182011"/>
            <a:ext cx="182880" cy="4572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FACC942D-DDC4-3846-822E-7C763FCF5D8D}"/>
              </a:ext>
            </a:extLst>
          </p:cNvPr>
          <p:cNvSpPr/>
          <p:nvPr/>
        </p:nvSpPr>
        <p:spPr>
          <a:xfrm>
            <a:off x="812362" y="4734343"/>
            <a:ext cx="182880" cy="4572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250199AD-3958-C44F-9740-513291A2421B}"/>
              </a:ext>
            </a:extLst>
          </p:cNvPr>
          <p:cNvSpPr/>
          <p:nvPr/>
        </p:nvSpPr>
        <p:spPr>
          <a:xfrm>
            <a:off x="806856" y="4286675"/>
            <a:ext cx="182880" cy="4572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72894DA0-C6CE-2C49-AD83-DD450442A204}"/>
              </a:ext>
            </a:extLst>
          </p:cNvPr>
          <p:cNvSpPr/>
          <p:nvPr/>
        </p:nvSpPr>
        <p:spPr>
          <a:xfrm>
            <a:off x="817311" y="3839580"/>
            <a:ext cx="182880" cy="45720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7C0C5FC9-19F3-584C-A8C3-78E6FFDA2BAE}"/>
              </a:ext>
            </a:extLst>
          </p:cNvPr>
          <p:cNvSpPr/>
          <p:nvPr/>
        </p:nvSpPr>
        <p:spPr>
          <a:xfrm>
            <a:off x="813570" y="3390444"/>
            <a:ext cx="182880" cy="457200"/>
          </a:xfrm>
          <a:prstGeom prst="rect">
            <a:avLst/>
          </a:prstGeom>
          <a:solidFill>
            <a:srgbClr val="5627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E502C358-038B-8743-9520-3FAF4B3EFE12}"/>
              </a:ext>
            </a:extLst>
          </p:cNvPr>
          <p:cNvSpPr/>
          <p:nvPr/>
        </p:nvSpPr>
        <p:spPr>
          <a:xfrm>
            <a:off x="809603" y="3705578"/>
            <a:ext cx="182880" cy="237744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B18DA1A4-8117-BC45-A357-39874C0DE846}"/>
              </a:ext>
            </a:extLst>
          </p:cNvPr>
          <p:cNvCxnSpPr>
            <a:cxnSpLocks/>
          </p:cNvCxnSpPr>
          <p:nvPr/>
        </p:nvCxnSpPr>
        <p:spPr>
          <a:xfrm>
            <a:off x="527757" y="3709042"/>
            <a:ext cx="4572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1" name="Picture 110">
            <a:extLst>
              <a:ext uri="{FF2B5EF4-FFF2-40B4-BE49-F238E27FC236}">
                <a16:creationId xmlns:a16="http://schemas.microsoft.com/office/drawing/2014/main" id="{0D64295A-80F5-F949-B77E-81C011BD7EC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4301" y="3495725"/>
            <a:ext cx="349994" cy="274320"/>
          </a:xfrm>
          <a:prstGeom prst="rect">
            <a:avLst/>
          </a:prstGeom>
        </p:spPr>
      </p:pic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1199998F-0443-0444-AF23-CE2995A676C4}"/>
              </a:ext>
            </a:extLst>
          </p:cNvPr>
          <p:cNvCxnSpPr>
            <a:cxnSpLocks/>
          </p:cNvCxnSpPr>
          <p:nvPr/>
        </p:nvCxnSpPr>
        <p:spPr>
          <a:xfrm>
            <a:off x="578256" y="6083018"/>
            <a:ext cx="457200" cy="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6" name="Picture 115">
            <a:extLst>
              <a:ext uri="{FF2B5EF4-FFF2-40B4-BE49-F238E27FC236}">
                <a16:creationId xmlns:a16="http://schemas.microsoft.com/office/drawing/2014/main" id="{84FFB59A-91C2-AC41-9A13-FA497A2AF73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06258" y="5917054"/>
            <a:ext cx="203200" cy="330200"/>
          </a:xfrm>
          <a:prstGeom prst="rect">
            <a:avLst/>
          </a:prstGeom>
        </p:spPr>
      </p:pic>
      <p:pic>
        <p:nvPicPr>
          <p:cNvPr id="118" name="Picture 117">
            <a:extLst>
              <a:ext uri="{FF2B5EF4-FFF2-40B4-BE49-F238E27FC236}">
                <a16:creationId xmlns:a16="http://schemas.microsoft.com/office/drawing/2014/main" id="{6A4441E7-420F-3A49-B9B9-E22D3772596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58075" y="6102719"/>
            <a:ext cx="5343151" cy="712420"/>
          </a:xfrm>
          <a:prstGeom prst="rect">
            <a:avLst/>
          </a:prstGeom>
        </p:spPr>
      </p:pic>
      <p:sp>
        <p:nvSpPr>
          <p:cNvPr id="119" name="Oval 118">
            <a:extLst>
              <a:ext uri="{FF2B5EF4-FFF2-40B4-BE49-F238E27FC236}">
                <a16:creationId xmlns:a16="http://schemas.microsoft.com/office/drawing/2014/main" id="{B4930B9A-DDAB-4D4C-8644-E1675EAADBD0}"/>
              </a:ext>
            </a:extLst>
          </p:cNvPr>
          <p:cNvSpPr/>
          <p:nvPr/>
        </p:nvSpPr>
        <p:spPr>
          <a:xfrm>
            <a:off x="3694" y="3365063"/>
            <a:ext cx="1548378" cy="477805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97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500"/>
                            </p:stCondLst>
                            <p:childTnLst>
                              <p:par>
                                <p:cTn id="5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000"/>
                            </p:stCondLst>
                            <p:childTnLst>
                              <p:par>
                                <p:cTn id="6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500"/>
                            </p:stCondLst>
                            <p:childTnLst>
                              <p:par>
                                <p:cTn id="6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3000"/>
                            </p:stCondLst>
                            <p:childTnLst>
                              <p:par>
                                <p:cTn id="6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3500"/>
                            </p:stCondLst>
                            <p:childTnLst>
                              <p:par>
                                <p:cTn id="7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4000"/>
                            </p:stCondLst>
                            <p:childTnLst>
                              <p:par>
                                <p:cTn id="7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4500"/>
                            </p:stCondLst>
                            <p:childTnLst>
                              <p:par>
                                <p:cTn id="8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2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74" grpId="0" animBg="1"/>
      <p:bldP spid="59" grpId="0" animBg="1"/>
      <p:bldP spid="58" grpId="0" animBg="1"/>
      <p:bldP spid="75" grpId="0" animBg="1"/>
      <p:bldP spid="73" grpId="0" animBg="1"/>
      <p:bldP spid="57" grpId="0" animBg="1"/>
      <p:bldP spid="99" grpId="0" animBg="1"/>
      <p:bldP spid="105" grpId="0" animBg="1"/>
      <p:bldP spid="106" grpId="0" animBg="1"/>
      <p:bldP spid="107" grpId="0" animBg="1"/>
      <p:bldP spid="108" grpId="0" animBg="1"/>
      <p:bldP spid="109" grpId="0" animBg="1"/>
      <p:bldP spid="119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D453A3072BE8840BAD4B1413555C1E4" ma:contentTypeVersion="13" ma:contentTypeDescription="Create a new document." ma:contentTypeScope="" ma:versionID="d1fc6b99a779a1e3640d04e55b5f36b5">
  <xsd:schema xmlns:xsd="http://www.w3.org/2001/XMLSchema" xmlns:xs="http://www.w3.org/2001/XMLSchema" xmlns:p="http://schemas.microsoft.com/office/2006/metadata/properties" xmlns:ns2="33a72155-7ce7-4c16-b25e-7a4cb9eea840" xmlns:ns3="8f3ca319-ae88-49b1-bc1b-8c59efe140cb" targetNamespace="http://schemas.microsoft.com/office/2006/metadata/properties" ma:root="true" ma:fieldsID="3070bd3e3584f8510ceb388b7c6f8fba" ns2:_="" ns3:_="">
    <xsd:import namespace="33a72155-7ce7-4c16-b25e-7a4cb9eea840"/>
    <xsd:import namespace="8f3ca319-ae88-49b1-bc1b-8c59efe140c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Locatio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3a72155-7ce7-4c16-b25e-7a4cb9eea84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f3ca319-ae88-49b1-bc1b-8c59efe140cb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6504C04-832C-4349-9D82-E18829AFE63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3C9B6FF-9669-4926-83B8-A544781C3C0F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B9921868-C586-4548-8856-7121AA2E08F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3a72155-7ce7-4c16-b25e-7a4cb9eea840"/>
    <ds:schemaRef ds:uri="8f3ca319-ae88-49b1-bc1b-8c59efe140c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3926</TotalTime>
  <Words>1145</Words>
  <Application>Microsoft Office PowerPoint</Application>
  <PresentationFormat>Widescreen</PresentationFormat>
  <Paragraphs>134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17</vt:i4>
      </vt:variant>
    </vt:vector>
  </HeadingPairs>
  <TitlesOfParts>
    <vt:vector size="26" baseType="lpstr">
      <vt:lpstr>DengXian</vt:lpstr>
      <vt:lpstr>Arial</vt:lpstr>
      <vt:lpstr>Calibri</vt:lpstr>
      <vt:lpstr>Calibri Light</vt:lpstr>
      <vt:lpstr>Courier New</vt:lpstr>
      <vt:lpstr>Minion Pro</vt:lpstr>
      <vt:lpstr>Wingdings</vt:lpstr>
      <vt:lpstr>Office Theme</vt:lpstr>
      <vt:lpstr>Office Theme</vt:lpstr>
      <vt:lpstr>UAS Path Planning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Resource Constrained Path Planning</dc:title>
  <dc:creator>Ford, Bryce</dc:creator>
  <cp:lastModifiedBy>Bryce Ford</cp:lastModifiedBy>
  <cp:revision>8</cp:revision>
  <dcterms:created xsi:type="dcterms:W3CDTF">2021-10-25T14:08:09Z</dcterms:created>
  <dcterms:modified xsi:type="dcterms:W3CDTF">2021-10-29T05:13:05Z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0x010100AD453A3072BE8840BAD4B1413555C1E4</vt:lpwstr>
  </property>
</Properties>
</file>